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3" r:id="rId5"/>
    <p:sldId id="267" r:id="rId6"/>
    <p:sldId id="264" r:id="rId7"/>
    <p:sldId id="268" r:id="rId8"/>
    <p:sldId id="265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48" y="324"/>
      </p:cViewPr>
      <p:guideLst/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88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87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6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47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5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1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19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208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8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095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81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776 -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ekeo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Jeso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izahay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madinikao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14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Mba ekeo, ry Jeso Tompo,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madinikao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maniry te hanompo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hanao ny sitrakao;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79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zaza no terena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nomena zava-tsoa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minia manolo-tena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Anao tokoa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37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Tsy ny manan-kery ihany,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ny lalin-tsaina koa,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mahazo miandàny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Aminao, Mpamonjy soa;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403044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mbola zaza osa,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malemy toa anay,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mba te-hidodododo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Homba Anao, Mpanjakanay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103087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Maminay ny fanompoana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natolotrao 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hataonay sasa-poana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mamily dia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93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hany mba ilaina,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ny fanohananao;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azonay vitaina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rehetra sitrakao.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12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Enga anie ny faniriana,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anananay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harahim-pitahiana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hotanterahinao.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67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 feno fifaliana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fanahy anatinay,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hisy hakiviana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Hanan-kery aminay.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37246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58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776 - Mba ekeo, ry Jeso Tompo izahay madinikao</vt:lpstr>
      <vt:lpstr>1 Mba ekeo, ry Jeso Tompo, Izahay madinikao Fa maniry te hanompo Sy hanao ny sitrakao;</vt:lpstr>
      <vt:lpstr>Tsy mba zaza no terena Na nomena zava-tsoa Fa minia manolo-tena Ho Anao tokoa tokoa.</vt:lpstr>
      <vt:lpstr>2. Tsy ny manan-kery ihany, Na ny lalin-tsaina koa, No mahazo miandàny Aminao, Mpamonjy soa;</vt:lpstr>
      <vt:lpstr>Fa ny mbola zaza osa, Ka malemy toa anay, Izay mba te-hidodododo Homba Anao, Mpanjakanay</vt:lpstr>
      <vt:lpstr>3. Maminay ny fanompoana Izay natolotrao anay, Ka hataonay sasa-poana Izay mamily dia anay.</vt:lpstr>
      <vt:lpstr>Fa ny hany mba ilaina, Dia ny fanohananao; Mba ho azonay vitaina Izay rehetra sitrakao.</vt:lpstr>
      <vt:lpstr>4. Enga anie ny faniriana, Izay anananay izao, Ka harahim-pitahiana Sy hotanterahinao.</vt:lpstr>
      <vt:lpstr>Dia ho feno fifaliana Ny fanahy anatinay, Ka tsy hisy hakiviana Hanan-kery aminay.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2016-02-13T06:31:08Z</dcterms:modified>
</cp:coreProperties>
</file>