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3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0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3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0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1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2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5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777 - He, zaza marobe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16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zaza marobe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an-danitra,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Mifaly amin'i Jeso,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Finaritra avokoa: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He, mihoby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mafy 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midera an'i Jeso.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57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Moa nentin'iza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ireo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an-danitra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miramirana endrika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faly toy izao?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65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He, mihoby mafy 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midera an'i Jeso.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8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Jesosy Tompo no nandao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lapa fahizay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nahatonga azy ireo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aminy ary: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7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He, mihoby mafy 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midera an'i Jeso.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13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lambany novàny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lamba tena 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fony nosasany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faly izy izao: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2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He, mihoby mafy 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midera an'i Jeso.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3874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777 - He, zaza marobe tokoa</vt:lpstr>
      <vt:lpstr>1 He, zaza marobe tokoa Ary an-danitra, Mifaly amin'i Jeso, Finaritra avokoa:</vt:lpstr>
      <vt:lpstr>Fiv : He, mihoby  mafy izy, Ka midera an'i Jeso.</vt:lpstr>
      <vt:lpstr>2. Moa nentin'iza  izy ireo Ho ao an-danitra ao No miramirana endrika Sy faly toy izao?</vt:lpstr>
      <vt:lpstr>Fiv : He, mihoby mafy izy, Ka midera an'i Jeso.</vt:lpstr>
      <vt:lpstr>3. Jesosy Tompo no nandao  Ny lapa fahizay Ka nahatonga azy ireo Ho aminy ary:</vt:lpstr>
      <vt:lpstr>Fiv : He, mihoby mafy izy, Ka midera an'i Jeso.</vt:lpstr>
      <vt:lpstr>4. Ny lambany novàny soa, Dia lamba tena vao, Ny fony nosasany koa, Ka faly izy izao:</vt:lpstr>
      <vt:lpstr>Fiv : He, mihoby mafy izy, Ka midera an'i Jeso. Amena.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2016-02-13T06:30:18Z</dcterms:modified>
</cp:coreProperties>
</file>