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0" autoAdjust="0"/>
    <p:restoredTop sz="86391" autoAdjust="0"/>
  </p:normalViewPr>
  <p:slideViewPr>
    <p:cSldViewPr snapToGrid="0">
      <p:cViewPr varScale="1">
        <p:scale>
          <a:sx n="50" d="100"/>
          <a:sy n="50" d="100"/>
        </p:scale>
        <p:origin x="36" y="324"/>
      </p:cViewPr>
      <p:guideLst/>
    </p:cSldViewPr>
  </p:slideViewPr>
  <p:outlineViewPr>
    <p:cViewPr>
      <p:scale>
        <a:sx n="33" d="100"/>
        <a:sy n="33" d="100"/>
      </p:scale>
      <p:origin x="0" y="-8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2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6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91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4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98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598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5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4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9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1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779 - Jeso Kristy Tomponay, Jeso Kristy,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Avotray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5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Kristy Tomponay!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Jeso Kristy, Avotray!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Avy mba hidera Anao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Izahay mpianatrao.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41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:,:Mihainoa,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fonay,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fonay,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Entinay midera Anao:,: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29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Zazakely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Zava-bitsy fantatray,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Koa ny mahasoa 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ankinina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59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Fiv : :,:Mihainoa,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Fa ny fonay,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fa ny fonay,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Entinay midera Anao:,: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8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Mamindrà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 aminay,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Mamelà ny helokay,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hiraisana aminao,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izay no maminao.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3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Fiv : :,:Mihainoa,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Fa ny fonay,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fa ny fonay,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Entinay midera Anao:,: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01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Mba tahionao izahay,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koa ny havanay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Atsangano ho 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izay no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6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Fiv : :,:Mihainoa,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ry Jeso Tompo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Fa ny fonay,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fa ny fonay,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Entinay midera Anao:,: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22303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49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779 - Jeso Kristy Tomponay, Jeso Kristy, Avotray</vt:lpstr>
      <vt:lpstr>1 Jeso Kristy Tomponay! Jeso Kristy, Avotray! Avy mba hidera Anao Izahay mpianatrao.</vt:lpstr>
      <vt:lpstr>Fiv : :,:Mihainoa,  ry Jeso Tompo Fa ny fonay,  fa ny fonay, Entinay midera Anao:,:</vt:lpstr>
      <vt:lpstr>2. Zazakely izahay, Zava-bitsy fantatray, Koa ny mahasoa anay Dia ankinina aminao.</vt:lpstr>
      <vt:lpstr>Fiv : :,:Mihainoa,  ry Jeso Tompo Fa ny fonay,  fa ny fonay, Entinay midera Anao:,:</vt:lpstr>
      <vt:lpstr>3. Mamindrà  fo aminay, Mamelà ny helokay, Mba hiraisana aminao, Fa izay no maminao.</vt:lpstr>
      <vt:lpstr>Fiv : :,:Mihainoa,  ry Jeso Tompo Fa ny fonay,  fa ny fonay, Entinay midera Anao:,:</vt:lpstr>
      <vt:lpstr>4. Mba tahionao izahay, Ary koa ny havanay Atsangano ho Anao, Fa izay no sitrakao.</vt:lpstr>
      <vt:lpstr>Fiv : :,:Mihainoa,  ry Jeso Tompo Fa ny fonay,  fa ny fonay, Entinay midera Anao:,: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2016-02-13T06:29:38Z</dcterms:modified>
</cp:coreProperties>
</file>