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71" r:id="rId5"/>
    <p:sldId id="263" r:id="rId6"/>
    <p:sldId id="269" r:id="rId7"/>
    <p:sldId id="272" r:id="rId8"/>
    <p:sldId id="266" r:id="rId9"/>
    <p:sldId id="268" r:id="rId10"/>
    <p:sldId id="27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1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3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0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0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7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8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8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2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780 - He, </a:t>
            </a:r>
            <a:r>
              <a:rPr lang="en-GB" dirty="0" err="1" smtClean="0">
                <a:solidFill>
                  <a:schemeClr val="tx1"/>
                </a:solidFill>
              </a:rPr>
              <a:t>dera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laza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Ref : He, </a:t>
            </a:r>
            <a:r>
              <a:rPr lang="en-GB" dirty="0" err="1" smtClean="0">
                <a:solidFill>
                  <a:schemeClr val="tx1"/>
                </a:solidFill>
              </a:rPr>
              <a:t>dera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laza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hilaza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voninahitrao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He, </a:t>
            </a:r>
            <a:r>
              <a:rPr lang="en-GB" dirty="0" err="1" smtClean="0">
                <a:solidFill>
                  <a:schemeClr val="tx1"/>
                </a:solidFill>
              </a:rPr>
              <a:t>dera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laza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hilaza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voninahitrao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Hianao Mpanjaka 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no Tomponay,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tonga ho Mpamonjy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ho Mpisolonay.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Ref : He, dera, laza, hery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Anao ry Jeso ô!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zaza no hilaza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voninahitrao.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Midera Anao,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Anjely maro 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izahay an-tany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Ta-hankalaza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Toy izay nataon'ny zaza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tao Jerosalema,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Nitondra ny rofia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fanajana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1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Ref : He, dera, laza, hery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Anao ry Jeso ô!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zaza no hilaza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voninahitrao.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Raha mbola tsy nijaly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Hianao, ry Tompo ô!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Nidera Anao ny zaza,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faly Hianao;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Koa mbola hoderaina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ankehitrio,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 Tompo tia!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Mandrakizay doria.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9879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63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780 - He, dera,  laza, hery</vt:lpstr>
      <vt:lpstr>1 He, dera, laza, hery Anao ry Jeso ô! Ny zaza no hilaza Ny voninahitrao.</vt:lpstr>
      <vt:lpstr>Hianao Mpanjaka tia, Hianao no Tomponay, Izay tonga ho Mpamonjy Sy ho Mpisolonay.</vt:lpstr>
      <vt:lpstr>Ref : He, dera, laza, hery Anao ry Jeso ô! Ny zaza no hilaza Ny voninahitrao.</vt:lpstr>
      <vt:lpstr>2. Midera Anao,  ry Jeso! Anjely maro be, Ka izahay an-tany Ta-hankalaza Anao.</vt:lpstr>
      <vt:lpstr>Toy izay nataon'ny zaza Izay tao Jerosalema, Nitondra ny rofia Ho fanajana Anao.</vt:lpstr>
      <vt:lpstr>Ref : He, dera, laza, hery Anao ry Jeso ô! Ny zaza no hilaza Ny voninahitrao.</vt:lpstr>
      <vt:lpstr>3. Raha mbola tsy nijaly Hianao, ry Tompo ô! Nidera Anao ny zaza, Ka faly Hianao;</vt:lpstr>
      <vt:lpstr>Koa mbola hoderaina Hianao ankehitrio, Ry Jeso Tompo tia! Mandrakizay doria.</vt:lpstr>
      <vt:lpstr>Ref : He, dera, laza, hery Anao ry Jeso ô! Ny zaza no hilaza Ny voninahitrao.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16</cp:revision>
  <dcterms:created xsi:type="dcterms:W3CDTF">2015-02-15T12:43:03Z</dcterms:created>
  <dcterms:modified xsi:type="dcterms:W3CDTF">2023-05-21T08:19:06Z</dcterms:modified>
</cp:coreProperties>
</file>