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3" r:id="rId4"/>
    <p:sldId id="263" r:id="rId5"/>
    <p:sldId id="264" r:id="rId6"/>
    <p:sldId id="271" r:id="rId7"/>
    <p:sldId id="272" r:id="rId8"/>
    <p:sldId id="265" r:id="rId9"/>
    <p:sldId id="270" r:id="rId10"/>
    <p:sldId id="268" r:id="rId11"/>
    <p:sldId id="266" r:id="rId12"/>
    <p:sldId id="269" r:id="rId13"/>
    <p:sldId id="267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10" autoAdjust="0"/>
    <p:restoredTop sz="86391" autoAdjust="0"/>
  </p:normalViewPr>
  <p:slideViewPr>
    <p:cSldViewPr snapToGrid="0">
      <p:cViewPr varScale="1">
        <p:scale>
          <a:sx n="50" d="100"/>
          <a:sy n="50" d="100"/>
        </p:scale>
        <p:origin x="36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907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44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597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2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486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5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01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828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378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1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542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23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39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782 - Lazao, lazao,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rankizy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188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Mifalia izao,:,: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Misy avotra sy vonjy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antsika aty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121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"Rankizy ô, angataho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indrafony izao.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 ô, Mpamonjy!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iantrao izahay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540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Tompo ô!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Tompo!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Henoy, henoy izahay,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kely na vaventy,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mitaraina izao:"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06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Mifalia izao,:,: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Misy avotra sy vonjy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antsika aty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39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"Lazao, lazao, rankizy!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nandaozan'i jeso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fanjakany mba honina tety".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67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"Ry mpampianatray ô!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Hamonjy sy handio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Antsika olom-bery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nihaviany".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87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Mifalia izao,:,: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Misy avotra sy vonjy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antsika aty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1978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"Rankizy ô, rankizy!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Mpitrosa hianao,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inona no omenao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Hanefa trosanao?"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63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"Ry mpampianatray ô!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saina amam-po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Homenay mba ho Azy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velona izahay".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66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Mifalia izao,:,: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Misy avotra sy vonjy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antsika aty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63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"Rankizy ô, rankizy!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Hamonjy sy handray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Anao ve Jeso Tompo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mino hianao?"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454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"Ry mpampianatray ô!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Matoky izahay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efa maty Izy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avotray to ko 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11715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77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782 - Lazao, lazao, rankizy</vt:lpstr>
      <vt:lpstr>1 "Lazao, lazao, rankizy! Izay nandaozan'i jeso  Ny fanjakany mba honina tety".</vt:lpstr>
      <vt:lpstr>"Ry mpampianatray ô! Hamonjy sy handio Antsika olom-bery No nihaviany".</vt:lpstr>
      <vt:lpstr>Fiv : Mifalia izao,:,: Misy avotra sy vonjy Ho antsika aty</vt:lpstr>
      <vt:lpstr>2. "Rankizy ô, rankizy!  Mpitrosa hianao, Ka inona no omenao  Hanefa trosanao?"</vt:lpstr>
      <vt:lpstr>"Ry mpampianatray ô! Ny saina amam-po Homenay mba ho Azy  Raha velona izahay".</vt:lpstr>
      <vt:lpstr>Fiv : Mifalia izao,:,: Misy avotra sy vonjy Ho antsika aty</vt:lpstr>
      <vt:lpstr>3. "Rankizy ô, rankizy!  Hamonjy sy handray Anao ve Jeso Tompo  Raha mino hianao?"</vt:lpstr>
      <vt:lpstr>"Ry mpampianatray ô!  Matoky izahay Fa efa maty Izy Ho avotray to ko a</vt:lpstr>
      <vt:lpstr>Fiv : Mifalia izao,:,: Misy avotra sy vonjy Ho antsika aty</vt:lpstr>
      <vt:lpstr>4. "Rankizy ô, angataho  Ny indrafony izao.  Ry Jeso ô, Mpamonjy!  Mba iantrao izahay </vt:lpstr>
      <vt:lpstr>Ry Tompo ô!  Ry Tompo!  Henoy, henoy izahay,  Na kely na vaventy,  Izay mitaraina izao:"</vt:lpstr>
      <vt:lpstr>Fiv : Mifalia izao,:,: Misy avotra sy vonjy Ho antsika aty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2016-02-13T06:23:55Z</dcterms:modified>
</cp:coreProperties>
</file>