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6" r:id="rId6"/>
    <p:sldId id="265" r:id="rId7"/>
    <p:sldId id="267" r:id="rId8"/>
    <p:sldId id="268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10" autoAdjust="0"/>
    <p:restoredTop sz="86391" autoAdjust="0"/>
  </p:normalViewPr>
  <p:slideViewPr>
    <p:cSldViewPr snapToGrid="0">
      <p:cViewPr varScale="1">
        <p:scale>
          <a:sx n="50" d="100"/>
          <a:sy n="50" d="100"/>
        </p:scale>
        <p:origin x="36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58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55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749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94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99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5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11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528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57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62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402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92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783 - He maharavoravo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650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5.He, maharavoravo!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He, mahafaly fo!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zanaky ny Avo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Isika aty anio: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592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Ka andeha hanatona Azy,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hot' ny Tomponao: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"Mba avelao ny zaza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Hanatona Ahy izao".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92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He maharavoravo!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Miantso zaza 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Andriamanitra avo,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Mpanjaka lehibe: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5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Ka andeha hanatona Azy,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hot' ny Tomponao: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"Mba avelao ny zaza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Hanatona Ahy izao".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39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2.lsika mbola zaza,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Kanefa tian'ny Ray,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dia tsy hendry aza,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dia tsy mba mahay?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83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Ka andeha hanatona Azy,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hot' ny Tomponao: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"Mba avelao ny zaza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Hanatona Ahy izao".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72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3.Ny tahotra esory,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henatra ario,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laviny akory,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manatàna anio: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72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Ka andeha hanatona Azy,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hot' ny Tomponao: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"Mba avelao ny zaza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Hanatona Ahy izao".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210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Manetry tena Izy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saotra no atao;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Isika mbola ankizy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Matoky Azy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86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Ka andeha hanatona Azy,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hot' ny Tomponao: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"Mba avelao ny zaza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Hanatona Ahy izao".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68961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61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Inserat LT Std</vt:lpstr>
      <vt:lpstr>1_Thème Office</vt:lpstr>
      <vt:lpstr>783 - He maharavoravo!</vt:lpstr>
      <vt:lpstr>1 He maharavoravo! Miantso zaza e Ny Andriamanitra avo, Mpanjaka lehibe:</vt:lpstr>
      <vt:lpstr>Fiv : Ka andeha hanatona Azy,  Fa hot' ny Tomponao:  "Mba avelao ny zaza  Hanatona Ahy izao".</vt:lpstr>
      <vt:lpstr>2.lsika mbola zaza, Kanefa tian'ny Ray, Na dia tsy hendry aza,  Na dia tsy mba mahay? </vt:lpstr>
      <vt:lpstr>Fiv : Ka andeha hanatona Azy,  Fa hot' ny Tomponao:  "Mba avelao ny zaza  Hanatona Ahy izao".</vt:lpstr>
      <vt:lpstr>3.Ny tahotra esory,  Ny henatra ario,  Tsy laviny akory, Ka manatàna anio:</vt:lpstr>
      <vt:lpstr>Fiv : Ka andeha hanatona Azy,  Fa hot' ny Tomponao:  "Mba avelao ny zaza  Hanatona Ahy izao".</vt:lpstr>
      <vt:lpstr>4. Manetry tena Izy Ka saotra no atao; Isika mbola ankizy  Matoky Azy izao.</vt:lpstr>
      <vt:lpstr>Fiv : Ka andeha hanatona Azy,  Fa hot' ny Tomponao:  "Mba avelao ny zaza  Hanatona Ahy izao".</vt:lpstr>
      <vt:lpstr>5.He, maharavoravo!  He, mahafaly fo! Fa zanaky ny Avo Isika aty anio:</vt:lpstr>
      <vt:lpstr>Fiv : Ka andeha hanatona Azy,  Fa hot' ny Tomponao:  "Mba avelao ny zaza  Hanatona Ahy izao".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2016-02-13T06:22:53Z</dcterms:modified>
</cp:coreProperties>
</file>