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-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6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1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7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4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0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786 -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Jehovah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ianaranay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, Jehovah!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ianaranay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miova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ifalianay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He! Tena mananjara,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Izahay ankehitrio,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lova tsara fara,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azo amin'io.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lrinay mba hihombo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ianaranay,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Ampio koa mba hitombo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saina anananay;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Hiely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eran-tany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voninahitrao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786 - Ny teninao Jehovah Izay ianaranay</vt:lpstr>
      <vt:lpstr>1 Ny teninao, Jehovah! Izay ianaranay, Dia tsara, tsy miova, Ka ifalianay</vt:lpstr>
      <vt:lpstr>He! Tena mananjara, Izahay ankehitrio, Fa lova tsara fara, No azo amin'io.</vt:lpstr>
      <vt:lpstr>4. lrinay mba hihombo Izay ianaranay, Ampio koa mba hitombo Ny saina anananay;</vt:lpstr>
      <vt:lpstr>Ho avy zato heny Ny voan'ny teninao, Hiely eran-tany Ny voninahitrao!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16</cp:revision>
  <dcterms:created xsi:type="dcterms:W3CDTF">2015-02-15T12:43:03Z</dcterms:created>
  <dcterms:modified xsi:type="dcterms:W3CDTF">2023-02-26T09:40:19Z</dcterms:modified>
</cp:coreProperties>
</file>