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-10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3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3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1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3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45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2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9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9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6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787 -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mahakolokolo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manana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8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mahakolokolo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manana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Zahao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tanimboly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fatratra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0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he ireo voninkazo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Mamerovero 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Toa nofy izay handazo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Andeha mba jereo.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3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lreo izay mahavatra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Handray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voka-tsoa,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tena tsy hahantra,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reraka tokoa;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Jereo ireo taninketsa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Mampanantena voa,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soa tsy manam-petra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hanim-be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Izahay,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ray sy reny,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voninkazo 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Hamerovero 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An-tokatrano soa,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5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Tezao mba hihatsara.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fofo-manitray,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tsy harahin-tsento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toetra anananay.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Izahay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toy ny ketsa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vanona tokoa,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Hamoa tsy misy fetra,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tena hahasoa.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8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fiangonantsika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Hahita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valiny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fivavahantsika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Handroso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3747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787 - Izay mahakolokolo  no manana ny soa</vt:lpstr>
      <vt:lpstr>1 Izay mahakolokolo No manana ny soa, Zahao ny tanimboly, Izay fatratra tokoa,</vt:lpstr>
      <vt:lpstr>Fa he ireo voninkazo Mamerovero ao, Toa nofy izay handazo Andeha mba jereo.</vt:lpstr>
      <vt:lpstr>2. lreo izay mahavatra Handray  ny voka-tsoa, Ka tena tsy hahantra, Tsy reraka tokoa;</vt:lpstr>
      <vt:lpstr>Jereo ireo taninketsa Mampanantena voa, Fa soa tsy manam-petra Sy hanim-be tokoa.</vt:lpstr>
      <vt:lpstr>3. Izahay,  ry ray sy reny, No voninkazo koa, Hamerovero any An-tokatrano soa,</vt:lpstr>
      <vt:lpstr>Tezao mba hihatsara. Ny fofo-manitray, Mba tsy harahin-tsento Ny toetra anananay.</vt:lpstr>
      <vt:lpstr>4. Izahay  no toy ny ketsa Ho vanona tokoa, Hamoa tsy misy fetra, Sy tena hahasoa.</vt:lpstr>
      <vt:lpstr>Ny fiangonantsika, Hahita valiny, Ny fivavahantsika Handroso hery koa.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2023-03-19T08:24:30Z</dcterms:modified>
</cp:coreProperties>
</file>