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0" r:id="rId4"/>
    <p:sldId id="269" r:id="rId5"/>
    <p:sldId id="263" r:id="rId6"/>
    <p:sldId id="271" r:id="rId7"/>
    <p:sldId id="268" r:id="rId8"/>
    <p:sldId id="264" r:id="rId9"/>
    <p:sldId id="272" r:id="rId10"/>
    <p:sldId id="267" r:id="rId11"/>
    <p:sldId id="265" r:id="rId12"/>
    <p:sldId id="273" r:id="rId13"/>
    <p:sldId id="266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0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80" y="78"/>
      </p:cViewPr>
      <p:guideLst/>
    </p:cSldViewPr>
  </p:slideViewPr>
  <p:outlineViewPr>
    <p:cViewPr>
      <p:scale>
        <a:sx n="33" d="100"/>
        <a:sy n="33" d="100"/>
      </p:scale>
      <p:origin x="0" y="-18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32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4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396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3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44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9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02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63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801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19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630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95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87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z="19900" smtClean="0">
                <a:solidFill>
                  <a:schemeClr val="tx1"/>
                </a:solidFill>
                <a:latin typeface="Vivaldi" panose="03020602050506090804" pitchFamily="66" charset="0"/>
              </a:rPr>
              <a:t>788</a:t>
            </a:r>
            <a:r>
              <a:rPr lang="en-GB" sz="1150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sz="11500" smtClean="0">
                <a:solidFill>
                  <a:schemeClr val="tx1"/>
                </a:solidFill>
                <a:latin typeface="Vivaldi" panose="03020602050506090804" pitchFamily="66" charset="0"/>
              </a:rPr>
              <a:t/>
            </a:r>
            <a:br>
              <a:rPr lang="en-GB" sz="11500" smtClean="0">
                <a:solidFill>
                  <a:schemeClr val="tx1"/>
                </a:solidFill>
                <a:latin typeface="Vivaldi" panose="03020602050506090804" pitchFamily="66" charset="0"/>
              </a:rPr>
            </a:br>
            <a:r>
              <a:rPr lang="en-GB" sz="1150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sz="11500" dirty="0" smtClean="0">
                <a:solidFill>
                  <a:schemeClr val="tx1"/>
                </a:solidFill>
                <a:latin typeface="Vivaldi" panose="03020602050506090804" pitchFamily="66" charset="0"/>
              </a:rPr>
              <a:t>Ry </a:t>
            </a:r>
            <a:r>
              <a:rPr lang="en-GB" sz="115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Jeso</a:t>
            </a:r>
            <a:r>
              <a:rPr lang="en-GB" sz="115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sz="115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Sakaizan'ny</a:t>
            </a:r>
            <a:r>
              <a:rPr lang="en-GB" sz="115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sz="115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zaza</a:t>
            </a:r>
            <a:endParaRPr lang="fr-FR" sz="11500" dirty="0">
              <a:solidFill>
                <a:schemeClr val="tx1"/>
              </a:solidFill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118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>
                <a:solidFill>
                  <a:schemeClr val="tx1"/>
                </a:solidFill>
              </a:rPr>
              <a:t>Fiv : :,:Ny saotra 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sy dera aman-daza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No atolotray 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ho Anao.:,: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2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4. Ry Jeso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Mpamonjy sy Zoky!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ampy tokoa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toky,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19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Mifaly ny manana Anao izao,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Arovy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aza mandao.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13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Fiv</a:t>
            </a:r>
            <a:r>
              <a:rPr lang="en-GB" dirty="0" smtClean="0">
                <a:solidFill>
                  <a:schemeClr val="tx1"/>
                </a:solidFill>
              </a:rPr>
              <a:t> : :,: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saotra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dera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aman-daza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atolotray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.:,: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Ry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Sakaizan'ny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zaza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Kanefa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Mpanjaka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malaza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5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Midera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anaranao, re,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Izahay vory eto izao,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1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>
                <a:solidFill>
                  <a:schemeClr val="tx1"/>
                </a:solidFill>
              </a:rPr>
              <a:t>Fiv : :,:Ny saotra 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sy dera aman-daza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No atolotray 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ho Anao.:,: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63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Ry Jeso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malemy fanahy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Manatona Anao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manahy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697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zaza mivory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aty izao,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Ekeo mba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mponina ary.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74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>
                <a:solidFill>
                  <a:schemeClr val="tx1"/>
                </a:solidFill>
              </a:rPr>
              <a:t>Fiv : :,:Ny saotra 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sy dera aman-daza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No atolotray 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ho Anao.:,: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36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3. Fahiny Ianao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tonga teto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Nanala ny rofy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sènto,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71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Avia mitahy anay re,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Matoky Anao, izahay.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505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54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 Inserat LT Std</vt:lpstr>
      <vt:lpstr>Vivaldi</vt:lpstr>
      <vt:lpstr>1_Thème Office</vt:lpstr>
      <vt:lpstr>788   Ry Jeso Sakaizan'ny zaza</vt:lpstr>
      <vt:lpstr>1 Ry Jeso Sakaizan'ny zaza, Kanefa Mpanjaka malaza,</vt:lpstr>
      <vt:lpstr>Midera  ny anaranao, re, Izahay vory eto izao,</vt:lpstr>
      <vt:lpstr>Fiv : :,:Ny saotra  sy dera aman-daza No atolotray  ho Anao.:,:</vt:lpstr>
      <vt:lpstr>2. Ry Jeso  malemy fanahy ! Manatona Anao  tsy manahy</vt:lpstr>
      <vt:lpstr>Ny zaza mivory  aty izao, Ekeo mba  ho mponina ary.</vt:lpstr>
      <vt:lpstr>Fiv : :,:Ny saotra  sy dera aman-daza No atolotray  ho Anao.:,:</vt:lpstr>
      <vt:lpstr>3. Fahiny Ianao  tonga teto Nanala ny rofy  sy sènto,</vt:lpstr>
      <vt:lpstr>Avia mitahy anay re, Matoky Anao, izahay.</vt:lpstr>
      <vt:lpstr>Fiv : :,:Ny saotra  sy dera aman-daza No atolotray  ho Anao.:,:</vt:lpstr>
      <vt:lpstr>4. Ry Jeso  Mpamonjy sy Zoky! Izay ampy tokoa  mba toky,</vt:lpstr>
      <vt:lpstr>Mifaly ny manana Anao izao, Arovy  ka aza mandao.</vt:lpstr>
      <vt:lpstr>Fiv : :,:Ny saotra  sy dera aman-daza No atolotray  ho Anao.:,: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15</cp:revision>
  <dcterms:created xsi:type="dcterms:W3CDTF">2015-02-15T12:43:03Z</dcterms:created>
  <dcterms:modified xsi:type="dcterms:W3CDTF">2023-08-20T04:53:25Z</dcterms:modified>
</cp:coreProperties>
</file>