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4" r:id="rId5"/>
    <p:sldId id="263" r:id="rId6"/>
    <p:sldId id="269" r:id="rId7"/>
    <p:sldId id="268" r:id="rId8"/>
    <p:sldId id="265" r:id="rId9"/>
    <p:sldId id="270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-150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4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2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3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5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89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4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3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40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789 - Zaza izahay,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Mba raisonao re, mba raisonao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raisonao re, mba raisonao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'Zahay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78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638175" y="2767013"/>
            <a:ext cx="10420350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Zaza izahay,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Hianao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tia anay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3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Injany re ny feonao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Miantso hoe: "Avia! Avia!"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12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Mba raisonao re, mba raisonao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raisonao re, mba raisonao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'Zahay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65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Zaza izahay,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taty mba zaza koa;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47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Tarihonao ny hevitray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Hanahaka ny hevitrao!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46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Mba raisonao re, mba raisonao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raisonao re, mba raisonao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'Zahay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50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Zaza izahay,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tenanay malemy koa;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93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Kanefa, he,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herinao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Miaro ny fanahinay!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41348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60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789 - Zaza izahay,  ry Jeso ô</vt:lpstr>
      <vt:lpstr>1 Zaza izahay,  ry Jeso ô! Nefa Hianao  dia tia anay</vt:lpstr>
      <vt:lpstr>Injany re ny feonao Miantso hoe: "Avia! Avia!"</vt:lpstr>
      <vt:lpstr>Fiv : Mba raisonao re, mba raisonao re, Ry Tompo ô! Mba raisonao re, mba raisonao re, 'Zahay izao.</vt:lpstr>
      <vt:lpstr>2. Zaza izahay,  ry Jeso ô! Hianao taty mba zaza koa;</vt:lpstr>
      <vt:lpstr>Tarihonao ny hevitray Hanahaka ny hevitrao!</vt:lpstr>
      <vt:lpstr>Fiv : Mba raisonao re, mba raisonao re, Ry Tompo ô! Mba raisonao re, mba raisonao re, 'Zahay izao.</vt:lpstr>
      <vt:lpstr>3. Zaza izahay,  ry Jeso ô! Ny tenanay malemy koa;</vt:lpstr>
      <vt:lpstr>Kanefa, he,  ny herinao Miaro ny fanahinay!</vt:lpstr>
      <vt:lpstr>Fiv : Mba raisonao re, mba raisonao re, Ry Tompo ô! Mba raisonao re, mba raisonao re, 'Zahay izao.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2016-02-13T06:09:34Z</dcterms:modified>
</cp:coreProperties>
</file>