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7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0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9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6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2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3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88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2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1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9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5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790 -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Be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voarara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hihavana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Mahagaga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haben'ny antranao.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Jeso ô,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manampia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mpanompokelinao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hivily, tsy hania,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hanara-dia 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:,: He, malemy :,: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Nefa be ny herinao.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Jeso ô,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Mpamonjy mora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Manampia, mamonje,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isan'andro, isan'ora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Misy fahavalo be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2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:,: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mamely</a:t>
            </a:r>
            <a:r>
              <a:rPr lang="en-GB" dirty="0" smtClean="0">
                <a:solidFill>
                  <a:schemeClr val="tx1"/>
                </a:solidFill>
              </a:rPr>
              <a:t> :,: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harovanao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anie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0647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790 - Jeso ô,  Sakaiza tsara</vt:lpstr>
      <vt:lpstr>1 Jeso ô,  Sakaiza tsara ! Be ny fitiavanao ; Tsy mba misy voarara Tsy hihavana  Aminao ;</vt:lpstr>
      <vt:lpstr>:,: Mahagaga :,: Ny haben'ny antranao.</vt:lpstr>
      <vt:lpstr>2. Jeso ô,  mba manampia ! Ny mpanompokelinao Tsy hivily, tsy hania, Fa hanara-dia Anao,</vt:lpstr>
      <vt:lpstr>:,: He, malemy :,: Nefa be ny herinao.</vt:lpstr>
      <vt:lpstr>3. Jeso ô,  Mpamonjy mora ! Manampia, mamonje, Fa isan'andro, isan'ora Misy fahavalo be</vt:lpstr>
      <vt:lpstr>:,: Izay mamely :,: Ka harovanao anie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2023-05-28T04:53:14Z</dcterms:modified>
</cp:coreProperties>
</file>