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3" r:id="rId4"/>
    <p:sldId id="264" r:id="rId5"/>
    <p:sldId id="265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610" autoAdjust="0"/>
    <p:restoredTop sz="86391" autoAdjust="0"/>
  </p:normalViewPr>
  <p:slideViewPr>
    <p:cSldViewPr snapToGrid="0">
      <p:cViewPr varScale="1">
        <p:scale>
          <a:sx n="50" d="100"/>
          <a:sy n="50" d="100"/>
        </p:scale>
        <p:origin x="36" y="3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092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49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968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424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532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71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489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905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176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03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566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245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218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791 - Tonga ny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hariva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317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Tonga ny hariva,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ny aizina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Efa mba madiva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mpanarona.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294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Jeso ô, tsinjovy,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tahio izahay,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Eny, mba arovy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Handry fahizay!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6284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Maniraha anjely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hiambina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Ahy zazakely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 maizina.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7955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Ary raha maraina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fohazy indray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madio sy tsara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Eo imasonao.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9627280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26</Words>
  <Application>Microsoft Office PowerPoint</Application>
  <PresentationFormat>Affichage à l'écran (4:3)</PresentationFormat>
  <Paragraphs>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Helvetica Inserat LT Std</vt:lpstr>
      <vt:lpstr>1_Thème Office</vt:lpstr>
      <vt:lpstr>791 - Tonga ny hariva</vt:lpstr>
      <vt:lpstr>1 Tonga ny hariva, Ka ny aizina Efa mba madiva Ho mpanarona.</vt:lpstr>
      <vt:lpstr>2. Jeso ô, tsinjovy, Ka tahio izahay, Eny, mba arovy Handry fahizay!</vt:lpstr>
      <vt:lpstr>3. Maniraha anjely Mba hiambina Ahy zazakely Raha maizina.</vt:lpstr>
      <vt:lpstr>4. Ary raha maraina Mba fohazy indray Ho madio sy tsara Eo imasonao.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2016-02-13T06:09:57Z</dcterms:modified>
</cp:coreProperties>
</file>