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4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7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8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7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9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8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4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5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792 - Misy zaza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93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Manan-jara aoka izany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tonga 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3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Misy zaza marobe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Faly, sambatra ao ambony,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3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devoly lozabe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mamely azy intsony,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56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ireo dia zazakely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naman'ny anjely.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46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irionao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 naman'izy ireny,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5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Indro, misy zava-tsoa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raha tonga eny,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5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afoizo sy ario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tsy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Tompo, raiso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zanakao handova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3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Lapa soa rahatrizay,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Lova tsy miovaova;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60663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42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792 - Misy zaza marobe</vt:lpstr>
      <vt:lpstr>1 Misy zaza marobe Faly, sambatra ao ambony,</vt:lpstr>
      <vt:lpstr>Ny devoly lozabe Tsy mamely azy intsony,</vt:lpstr>
      <vt:lpstr>Izy ireo dia zazakely Tonga naman'ny anjely.</vt:lpstr>
      <vt:lpstr>2. Mba irionao tokoa Ny ho naman'izy ireny,</vt:lpstr>
      <vt:lpstr>Indro, misy zava-tsoa Ho anao raha tonga eny,</vt:lpstr>
      <vt:lpstr>Dia afoizo sy ario Izay rehetra tsy madio.</vt:lpstr>
      <vt:lpstr>3. Tompo, raiso izahay Mba ho zanakao handova</vt:lpstr>
      <vt:lpstr>Lapa soa rahatrizay, Lova tsy miovaova;</vt:lpstr>
      <vt:lpstr>Manan-jara aoka izany Izay rehetra tonga any.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2016-02-13T06:15:06Z</dcterms:modified>
</cp:coreProperties>
</file>