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0" autoAdjust="0"/>
    <p:restoredTop sz="86391" autoAdjust="0"/>
  </p:normalViewPr>
  <p:slideViewPr>
    <p:cSldViewPr snapToGrid="0">
      <p:cViewPr varScale="1">
        <p:scale>
          <a:sx n="50" d="100"/>
          <a:sy n="50" d="100"/>
        </p:scale>
        <p:origin x="36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23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4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511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36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856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39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98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708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469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11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4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01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3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793 - Mba tsarovy re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rankizy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79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Mba tsarovy re rankizy,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am-piangonana,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:,:Tsy hatory, fa haniry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zaza maotina.:,: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684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Tonga ao Jesosy Tompo,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mihaino vavaka;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:,:Ny manatona hanompo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Raisiny ho zanaka.:,: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17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20027" y="2766219"/>
            <a:ext cx="9584055" cy="1325563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Mba hirao ny fiderana,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ezaho mafy hoe: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:,:"Arahaba re hosana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Mpanjaka lehibe!":,: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34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Eny Tompontsika Izy,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 tsara, mora fo,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:,:Ka hatoninao, rankizy,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O, hatòny eram-po!:,: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23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Aza mba misalasala,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Atolory izao ny fo,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:,:Fa ny Tomponao malala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Faly ta-hamindra fo:,: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1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6. Ry Mpamonjiko mahery,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Raiso aho ho 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:,:Raiso ho anao irery,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Raiso re, ka anjakao!:,: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50318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44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Inserat LT Std</vt:lpstr>
      <vt:lpstr>1_Thème Office</vt:lpstr>
      <vt:lpstr>793 - Mba tsarovy re rankizy</vt:lpstr>
      <vt:lpstr>1 Mba tsarovy re rankizy, Ao am-piangonana, :,:Tsy hatory, fa haniry Mba ho zaza maotina.:,:</vt:lpstr>
      <vt:lpstr>2. Tonga ao Jesosy Tompo, Ka mihaino vavaka; :,:Ny manatona hanompo Raisiny ho zanaka.:,:</vt:lpstr>
      <vt:lpstr>3. Mba hirao ny fiderana, Ka ezaho mafy hoe: :,:"Arahaba re hosana Ry Mpanjaka lehibe!":,:</vt:lpstr>
      <vt:lpstr>4. Eny Tompontsika Izy, Tompo tsara, mora fo, :,:Ka hatoninao, rankizy, O, hatòny eram-po!:,:</vt:lpstr>
      <vt:lpstr>5. Aza mba misalasala, Atolory izao ny fo, :,:Fa ny Tomponao malala Faly ta-hamindra fo:,:</vt:lpstr>
      <vt:lpstr>6. Ry Mpamonjiko mahery, Raiso aho ho Anao, :,:Raiso ho anao irery, Raiso re, ka anjakao!:,: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2016-02-13T06:10:53Z</dcterms:modified>
</cp:coreProperties>
</file>