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10" autoAdjust="0"/>
    <p:restoredTop sz="86391" autoAdjust="0"/>
  </p:normalViewPr>
  <p:slideViewPr>
    <p:cSldViewPr snapToGrid="0">
      <p:cViewPr varScale="1">
        <p:scale>
          <a:sx n="50" d="100"/>
          <a:sy n="50" d="100"/>
        </p:scale>
        <p:origin x="48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26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92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023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93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975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53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64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313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370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43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910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95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80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794 - Ry Jesosy tsara ao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an-danitra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45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Ry Jesosy tsara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an-danitra,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Ikoto sy Ikala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Saro-tahotra.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2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Koa ny anjely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irahonao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anay izay kely,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sitrakao.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86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Dia mba tantano,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Jeso,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Ary mba fahano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fanahinay.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00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Hianao, Mpamonjy,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tia anay;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 voavonjy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Tia Anao indray.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586358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28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 Inserat LT Std</vt:lpstr>
      <vt:lpstr>1_Thème Office</vt:lpstr>
      <vt:lpstr>794 - Ry Jesosy tsara ao an-danitra</vt:lpstr>
      <vt:lpstr>1 Ry Jesosy tsara Ao an-danitra, Ikoto sy Ikala Saro-tahotra.</vt:lpstr>
      <vt:lpstr>2. Koa ny anjely Mba irahonao Ho anay izay kely, Raha sitrakao.</vt:lpstr>
      <vt:lpstr>3. Dia mba tantano, Jeso, izahay, Ary mba fahano Ny fanahinay.</vt:lpstr>
      <vt:lpstr>4. Hianao, Mpamonjy, Dia tia anay; Izahay voavonjy Tia Anao indray.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2016-02-13T06:14:12Z</dcterms:modified>
</cp:coreProperties>
</file>