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4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75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113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8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27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1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09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13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077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96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3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4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795 - Jeso ô,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Sakaizanay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13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Jeso ô, Sakaizanay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an-danitra aminao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zaza namanay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Mifaly ravo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99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O, ry tia zaza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ampio izahay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hifaly Aminao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Aty an-dasinay.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44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Raha mbola ho aty,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tantano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tariho ho ary,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Zoky tia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71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Ary raha tapitra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anjaranay aty,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Raisonao mba hiditra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aminao ary!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49852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32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795 - Jeso ô, Sakaizanay</vt:lpstr>
      <vt:lpstr>1 Jeso ô, Sakaizanay Ao an-danitra aminao Misy zaza namanay Mifaly ravo ao.</vt:lpstr>
      <vt:lpstr>2. O, ry tia zaza ô! Mba ampio izahay Mba hifaly Aminao Aty an-dasinay.</vt:lpstr>
      <vt:lpstr>3. Raha mbola ho aty, Mba tantano izahay, Ka tariho ho ary, Ry Zoky tia anay.</vt:lpstr>
      <vt:lpstr>4. Ary raha tapitra Ny anjaranay aty, Raisonao mba hiditra Ao aminao ary!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2016-02-13T06:13:49Z</dcterms:modified>
</cp:coreProperties>
</file>