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10" autoAdjust="0"/>
    <p:restoredTop sz="86391" autoAdjust="0"/>
  </p:normalViewPr>
  <p:slideViewPr>
    <p:cSldViewPr snapToGrid="0">
      <p:cViewPr varScale="1">
        <p:scale>
          <a:sx n="50" d="100"/>
          <a:sy n="50" d="100"/>
        </p:scale>
        <p:origin x="48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62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37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911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358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12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20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032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456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05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83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21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10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796 - Henoy izany hira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34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Henoy izany hira vao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Ery an-danitra,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teraka Jesosinao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mahafinaritra.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433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Ianaronao matetika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fitiavany,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sambatra sy tretrika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sakaizany.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41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Atero zava-manitra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volamenam-po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Mpanjakan-danitra,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Mpanjakantsika 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73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Valio fitiavana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llay Zoky tia 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Ateronao fisaorana,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Derao fa Tomponao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12595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23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 Inserat LT Std</vt:lpstr>
      <vt:lpstr>1_Thème Office</vt:lpstr>
      <vt:lpstr>796 - Henoy izany hira vao</vt:lpstr>
      <vt:lpstr>1 Henoy izany hira vao Ery an-danitra, Fa teraka Jesosinao Ka mahafinaritra.</vt:lpstr>
      <vt:lpstr>2. Ianaronao matetika Ny fitiavany, Fa sambatra sy tretrika Izay sakaizany.</vt:lpstr>
      <vt:lpstr>3. Atero zava-manitra Sy volamenam-po Ilay Mpanjakan-danitra, Mpanjakantsika koa.</vt:lpstr>
      <vt:lpstr>4. Valio fitiavana llay Zoky tia anao, Ateronao fisaorana, Derao fa Tomponao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2016-02-13T06:13:24Z</dcterms:modified>
</cp:coreProperties>
</file>