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21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1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50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01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7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2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81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5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0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287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02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797 - Ry Jeso Zaza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masina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90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Jeso Zaza masina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Mitsaok'Anao izahay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Atolotray ho hasina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tenakelinay.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13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Mihoby ny fanahinay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Mihaona aminao;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zanak‘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misy toa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64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zavatra anananay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aoka ho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tena sy fanahinay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hasoavinao.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8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Ny lanitra nafoinao,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Nilaozanao ny 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hanavao ny olonao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velona indray.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20703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27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797 - Ry Jeso Zaza masina</vt:lpstr>
      <vt:lpstr>1 Ry Jeso Zaza masina  Mitsaok'Anao izahay Atolotray ho hasina Ny tenakelinay.</vt:lpstr>
      <vt:lpstr>2. Mihoby ny fanahinay Mihaona aminao; Ry zanak‘ Andriamanitray, Tsy misy toa Anao.</vt:lpstr>
      <vt:lpstr>3. Ny zavatra anananay Dia aoka ho Anao, Ny tena sy fanahinay Mba hasoavinao.</vt:lpstr>
      <vt:lpstr>4. Ny lanitra nafoinao, Nilaozanao ny Ray Mba hanavao ny olonao Ho velona indray.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2016-02-13T06:11:20Z</dcterms:modified>
</cp:coreProperties>
</file>