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5" r:id="rId5"/>
    <p:sldId id="263" r:id="rId6"/>
    <p:sldId id="269" r:id="rId7"/>
    <p:sldId id="266" r:id="rId8"/>
    <p:sldId id="264" r:id="rId9"/>
    <p:sldId id="268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0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4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7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3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798 - Izahay zazakely manatona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0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Mitehafa tanana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 no asandratra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mifalia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Tompo teraka ho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Izahay zazakely manatona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izay teraka androany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8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tonga hanavotra anay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faly izahay noho izany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84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Mitehafa tanana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 no asandratra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mifalia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Tompo teraka ho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lzahay zazakely maniry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tena sakaiza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avy izahay mba hanaraka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Mpanjaka Tsitoha.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20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Mitehafa tanana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 no asandratra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mifalia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Tompo teraka ho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6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Izahay zazakely mangataka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Hamory ny zaza 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9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ankizy miandry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Tompon'ny tany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7472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798 - Izahay zazakely manatona Anao</vt:lpstr>
      <vt:lpstr>1 Izahay zazakely manatona Anao Ry Jeso izay teraka androany</vt:lpstr>
      <vt:lpstr>Fa tonga hanavotra anay Hianao Ka faly izahay noho izany</vt:lpstr>
      <vt:lpstr>Fiv : Mitehafa tanana Dera no asandratra Mihobia, mifalia Fa Kristy Tompo teraka ho antsika.</vt:lpstr>
      <vt:lpstr>2. lzahay zazakely maniry izao Ho tena sakaiza tokoa.</vt:lpstr>
      <vt:lpstr>Ka avy izahay mba hanaraka Anao, Ry Jeso Mpanjaka Tsitoha.</vt:lpstr>
      <vt:lpstr>Fiv : Mitehafa tanana Dera no asandratra Mihobia, mifalia Fa Kristy Tompo teraka ho antsika.</vt:lpstr>
      <vt:lpstr>3. Izahay zazakely mangataka Anao Hamory ny zaza rehetra,</vt:lpstr>
      <vt:lpstr>Fa be ny ankizy miandry Anao Ho Tompon'ny tany rehetra.</vt:lpstr>
      <vt:lpstr>Fiv : Mitehafa tanana Dera no asandratra Mihobia, mifalia Fa Kristy Tompo teraka ho antsika.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2016-02-13T06:12:03Z</dcterms:modified>
</cp:coreProperties>
</file>