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74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8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73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2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0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8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5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67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5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33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6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799 - Zaza sambatra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9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Zaza sambatra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Jesosy,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Tompo Zanahary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mamelona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00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Zaza sambatra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Jesosy,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nijaly mafy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Hanavotanao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38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Zaza sambatra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Jesosy,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Fanahy Mpanadio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Manamasina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67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Zaza sambatra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Jesosy,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Fiarovanay tsy tohA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Hianao, ry Tomponay!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37390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28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799 - Zaza sambatra tokoa</vt:lpstr>
      <vt:lpstr>1 Zaza sambatra tokoa, Ry Jesosy, izahay, Fa ny Tompo Zanahary No mamelona anay.</vt:lpstr>
      <vt:lpstr>2. Zaza sambatra tokoa, Ry Jesosy, izahay, Hianao nijaly mafy Hanavotanao anay.</vt:lpstr>
      <vt:lpstr>3. Zaza sambatra tokoa, Ry Jesosy, izahay, Ny Fanahy Mpanadio Manamasina anay.</vt:lpstr>
      <vt:lpstr>4. Zaza sambatra tokoa, Ry Jesosy, izahay, Fiarovanay tsy tohA Hianao, ry Tomponay!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2016-02-13T06:13:03Z</dcterms:modified>
</cp:coreProperties>
</file>