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5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9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2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5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7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3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800 - Haleloia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asandratray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2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Haleloia asandratray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ry Jeso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Resinao ny rafinay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nitsangana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05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Foana ny fasana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nahatana 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fahafatesana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nofolahinao.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Ka mihira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nandresy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velona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lzahay madinikao.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2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Hianao hisaoranay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hitsangana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handao ny fasanay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ny lovanay.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40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Dera no ventesinay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Anao, ry Zokinay;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Hoby no asandratray,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Mpanjaka maminay.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186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27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800 - Haleloia asandratray</vt:lpstr>
      <vt:lpstr>1 Haleloia asandratray Ho Anao ry Jeso ô! Resinao ny rafinay Fa nitsangana Hianao.</vt:lpstr>
      <vt:lpstr>2. Foana ny fasana Fa tsy nahatana Anao; Ny fahafatesana Dia nofolahinao.</vt:lpstr>
      <vt:lpstr>3. Ka mihira izahay, Fa nandresy Hianao, Ka ho velona indray lzahay madinikao.</vt:lpstr>
      <vt:lpstr>4. Hianao hisaoranay Raha hitsangana izahay Ka handao ny fasanay Mba handray ny lovanay.</vt:lpstr>
      <vt:lpstr>5. Dera no ventesinay Ho Anao, ry Zokinay; Hoby no asandratray, Ry Mpanjaka maminay.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2016-02-13T06:12:39Z</dcterms:modified>
</cp:coreProperties>
</file>