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19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13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7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0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6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1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1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6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02/07/2023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2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801 - </a:t>
            </a:r>
            <a:r>
              <a:rPr lang="en-GB" dirty="0" err="1">
                <a:solidFill>
                  <a:schemeClr val="tx1"/>
                </a:solidFill>
              </a:rPr>
              <a:t>Izaho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zaza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malemy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Izaho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zaza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Malemy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osa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aza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ondrin’ny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Arý an-danitra Izy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Mitsinjo ahy koa,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Satria ny ankizy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tiany tokoa.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Anefa ko akaiky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Jesosy mamiko,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Izy dia manaiky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 eto amiko.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3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Manafa-tahotra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tsorakazony,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Manaisotra ahiahy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fitiavany.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46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mbola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hita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endrik’Izy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raha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arý</a:t>
            </a:r>
            <a:r>
              <a:rPr lang="en-GB" dirty="0" smtClean="0">
                <a:solidFill>
                  <a:schemeClr val="tx1"/>
                </a:solidFill>
              </a:rPr>
              <a:t> am-pita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Hiahona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izahay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3730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801 - Izaho dia zaza, malemy osa fo</vt:lpstr>
      <vt:lpstr>1 Izaho dia zaza Malemy, osa fo, Fa na izany aza, Mba ondrin’ny Jeso.</vt:lpstr>
      <vt:lpstr>2 Arý an-danitra Izy Mitsinjo ahy koa, Satria ny ankizy Dia tiany tokoa.</vt:lpstr>
      <vt:lpstr>3 Anefa ko akaiky Jesosy mamiko, Fa Izy dia manaiky Ho eto amiko.</vt:lpstr>
      <vt:lpstr>4 Manafa-tahotra ahy Ny tsorakazony, Manaisotra ahiahy Ny fitiavany.</vt:lpstr>
      <vt:lpstr>5 Izao tsy mbola hita Ny endrik’Izy izay, Fa raha arý am-pita Hiahona izahay.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84</cp:revision>
  <dcterms:created xsi:type="dcterms:W3CDTF">2015-02-15T12:43:03Z</dcterms:created>
  <dcterms:modified xsi:type="dcterms:W3CDTF">2023-07-02T08:09:45Z</dcterms:modified>
</cp:coreProperties>
</file>