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4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6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6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3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4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9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0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1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7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802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fonenana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96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Misy ny fonenana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Vita re, ho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ifaliana,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Mamin’ny fanahy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41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Ao, tsy misy tahotra,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Tompon’avotra,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Hira mahafinaritra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ataon’ny 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Saotra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hataoko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fa nandresy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Hiakanjo fotsy 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Haingon’ny mpandresy.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1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anjely masina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Hiaraha-monina,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marina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Hiampofo ahy.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5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Izaho voavidinao,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namboaranao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Lova tsara fara.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mba arovinao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Toy ny ondrikelinao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izay fanananao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Mpiandry Tsara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86158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27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802 - Misy ny fonenana</vt:lpstr>
      <vt:lpstr>1 Misy ny fonenana Vita re, ho ahy, Tany ifaliana, Mamin’ny fanahy ;</vt:lpstr>
      <vt:lpstr>Ao, tsy misy tahotra, Ao ny Tompon’avotra, Hira mahafinaritra No ataon’ny any.</vt:lpstr>
      <vt:lpstr>2 Saotra  no hataoko ao, Faly fa nandresy ; Hiakanjo fotsy vao, Haingon’ny mpandresy.</vt:lpstr>
      <vt:lpstr>Ny anjely masina Hiaraha-monina, Jeso Tompo marina Hiampofo ahy.</vt:lpstr>
      <vt:lpstr>3 Izaho voavidinao, Ry Mpamonjy tsara, Sady namboaranao Lova tsara fara.</vt:lpstr>
      <vt:lpstr>Koa mba arovinao Toy ny ondrikelinao Izaho izay fanananao Ry Mpiandry Tsara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85</cp:revision>
  <dcterms:created xsi:type="dcterms:W3CDTF">2015-02-15T12:43:03Z</dcterms:created>
  <dcterms:modified xsi:type="dcterms:W3CDTF">2016-02-13T07:05:54Z</dcterms:modified>
</cp:coreProperties>
</file>