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4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7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5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8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7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2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2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4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9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71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1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7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803 -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Fanahy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ô,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25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Avia, ry Fanahy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eto aminay,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fanahinay mba fenoinao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hasoavanao.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64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Maloto ny fanahinay,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diovinao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mahomby re 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fihevitray,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amboarinao.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51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He, zaza osa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tantanonao,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ratsy izay te-hitaona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Ampio ny olonao.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O, ry Fanahy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hendry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Miandry izahay,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Manantena Anao hanadio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Henoy ny hatakay.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26652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37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803 - Avia ry Fanahy ô, ho eto aminay</vt:lpstr>
      <vt:lpstr>1 Avia, ry Fanahy ô ! Ho eto aminay, Ny fanahinay mba fenoinao Ny hasoavanao.</vt:lpstr>
      <vt:lpstr>2 Maloto ny fanahinay, Ka mba diovinao ; Tsy mahomby re ny fihevitray, Mba amboarinao.</vt:lpstr>
      <vt:lpstr>3 He, zaza osa izahay, Ka mba tantanonao, Be ny ratsy izay te-hitaona anay, Ampio ny olonao.</vt:lpstr>
      <vt:lpstr>4 O, ry Fanahy  hendry ô, Miandry izahay,</vt:lpstr>
      <vt:lpstr>Manantena Anao hanadio ny fo Henoy ny hatakay.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85</cp:revision>
  <dcterms:created xsi:type="dcterms:W3CDTF">2015-02-15T12:43:03Z</dcterms:created>
  <dcterms:modified xsi:type="dcterms:W3CDTF">2016-02-13T07:00:09Z</dcterms:modified>
</cp:coreProperties>
</file>