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62" r:id="rId3"/>
    <p:sldId id="267" r:id="rId4"/>
    <p:sldId id="263" r:id="rId5"/>
    <p:sldId id="266" r:id="rId6"/>
    <p:sldId id="264" r:id="rId7"/>
    <p:sldId id="265" r:id="rId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610" autoAdjust="0"/>
    <p:restoredTop sz="86391" autoAdjust="0"/>
  </p:normalViewPr>
  <p:slideViewPr>
    <p:cSldViewPr snapToGrid="0">
      <p:cViewPr varScale="1">
        <p:scale>
          <a:sx n="50" d="100"/>
          <a:sy n="50" d="100"/>
        </p:scale>
        <p:origin x="48" y="32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3342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8754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29430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7942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27706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3745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1045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07117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3840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3307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15355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3423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7055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67013"/>
            <a:ext cx="9261475" cy="1325562"/>
          </a:xfrm>
        </p:spPr>
        <p:txBody>
          <a:bodyPr/>
          <a:lstStyle/>
          <a:p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805 - </a:t>
            </a:r>
            <a:r>
              <a:rPr lang="en-GB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Izao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rehetra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izao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dia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mankalaza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Anao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67671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 Izao rehetra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izao dia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mankalaza Anao,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Ry Ray Mahery, Tomponay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tokoa,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6349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zava-boahary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 asan-tananao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tsara indrindra sady soa.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8480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 Miondrika aminao izahay madinikao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Midera Anao,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ry Rainay be fitia 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6675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Ampio izahay,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ary mba arovinao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fonay mba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tsy haniasia.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7540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 Ry Rainay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be fiantra,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tariho izahay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Ho tonga zaza tia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mazava,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8727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Hifaly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ao an-danitra ao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rahatrizay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Ho sambatra any lalandava.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2804007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84</TotalTime>
  <Words>25</Words>
  <Application>Microsoft Office PowerPoint</Application>
  <PresentationFormat>Affichage à l'écran (4:3)</PresentationFormat>
  <Paragraphs>7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Calibri</vt:lpstr>
      <vt:lpstr>Helvetica Inserat LT Std</vt:lpstr>
      <vt:lpstr>1_Thème Office</vt:lpstr>
      <vt:lpstr>805 - Izao rehetra izao dia mankalaza Anao</vt:lpstr>
      <vt:lpstr>1 Izao rehetra  izao dia mankalaza Anao, Ry Ray Mahery, Tomponay tokoa,</vt:lpstr>
      <vt:lpstr>Ny zava-boahary  no asan-tananao Ka tsara indrindra sady soa.</vt:lpstr>
      <vt:lpstr>2 Miondrika aminao izahay madinikao Midera Anao,  ry Rainay be fitia !</vt:lpstr>
      <vt:lpstr>Ampio izahay,  ary mba arovinao Ny fonay mba  tsy haniasia.</vt:lpstr>
      <vt:lpstr>3 Ry Rainay  be fiantra,  tariho izahay Ho tonga zaza tia  ny mazava,</vt:lpstr>
      <vt:lpstr>Hifaly  ao an-danitra ao rahatrizay Ho sambatra any lalandava.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87</cp:revision>
  <dcterms:created xsi:type="dcterms:W3CDTF">2015-02-15T12:43:03Z</dcterms:created>
  <dcterms:modified xsi:type="dcterms:W3CDTF">2016-02-13T07:05:00Z</dcterms:modified>
</cp:coreProperties>
</file>