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86391" autoAdjust="0"/>
  </p:normalViewPr>
  <p:slideViewPr>
    <p:cSldViewPr snapToGrid="0">
      <p:cViewPr varScale="1">
        <p:scale>
          <a:sx n="64" d="100"/>
          <a:sy n="64" d="100"/>
        </p:scale>
        <p:origin x="123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96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07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8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9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245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49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467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29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55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02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0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23/10/2023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05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031873" y="2766219"/>
            <a:ext cx="5030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tx1">
                    <a:lumMod val="95000"/>
                    <a:lumOff val="5000"/>
                  </a:schemeClr>
                </a:solidFill>
                <a:latin typeface="Helvetica Inserat LT Std" panose="020B080603070205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pt-BR" dirty="0" smtClean="0"/>
              <a:t>Avia </a:t>
            </a:r>
            <a:r>
              <a:rPr lang="pt-BR" dirty="0"/>
              <a:t>ry zaza, avia izao</a:t>
            </a:r>
            <a:endParaRPr lang="fr-FR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609131"/>
            <a:ext cx="4031873" cy="3939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panose="020B0606020202050201" pitchFamily="34" charset="0"/>
                <a:ea typeface="Times New Roman" panose="02020603050405020304" pitchFamily="18" charset="0"/>
              </a:rPr>
              <a:t>806</a:t>
            </a:r>
            <a:endParaRPr lang="fr-FR" sz="25000" dirty="0"/>
          </a:p>
        </p:txBody>
      </p:sp>
    </p:spTree>
    <p:extLst>
      <p:ext uri="{BB962C8B-B14F-4D97-AF65-F5344CB8AC3E}">
        <p14:creationId xmlns:p14="http://schemas.microsoft.com/office/powerpoint/2010/main" val="13567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Avia ry zaza, avia </a:t>
            </a:r>
            <a:r>
              <a:rPr lang="pt-BR" dirty="0" smtClean="0"/>
              <a:t>izao</a:t>
            </a:r>
            <a:br>
              <a:rPr lang="pt-BR" dirty="0" smtClean="0"/>
            </a:br>
            <a:r>
              <a:rPr lang="it-IT" dirty="0"/>
              <a:t>Fa indro ny Tompo miandry anao,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746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Lazao</a:t>
            </a:r>
            <a:r>
              <a:rPr lang="fr-FR" dirty="0"/>
              <a:t> </a:t>
            </a:r>
            <a:r>
              <a:rPr lang="fr-FR" dirty="0" err="1"/>
              <a:t>an'i</a:t>
            </a:r>
            <a:r>
              <a:rPr lang="fr-FR" dirty="0"/>
              <a:t> </a:t>
            </a:r>
            <a:r>
              <a:rPr lang="fr-FR" dirty="0" err="1"/>
              <a:t>Jeso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zava-manjo</a:t>
            </a:r>
            <a:r>
              <a:rPr lang="fr-FR" dirty="0"/>
              <a:t> Fa </a:t>
            </a:r>
            <a:r>
              <a:rPr lang="fr-FR" dirty="0" err="1"/>
              <a:t>Izy</a:t>
            </a:r>
            <a:r>
              <a:rPr lang="fr-FR" dirty="0"/>
              <a:t> </a:t>
            </a:r>
            <a:r>
              <a:rPr lang="fr-FR" dirty="0" err="1"/>
              <a:t>onena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ory</a:t>
            </a:r>
            <a:r>
              <a:rPr lang="fr-FR" dirty="0"/>
              <a:t> </a:t>
            </a:r>
            <a:r>
              <a:rPr lang="fr-FR" dirty="0" err="1"/>
              <a:t>am</a:t>
            </a:r>
            <a:r>
              <a:rPr lang="fr-FR" dirty="0"/>
              <a:t>-po.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42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Jesosy</a:t>
            </a:r>
            <a:r>
              <a:rPr lang="fr-FR" dirty="0"/>
              <a:t> </a:t>
            </a:r>
            <a:r>
              <a:rPr lang="fr-FR" dirty="0" err="1"/>
              <a:t>Mpamonjy</a:t>
            </a:r>
            <a:r>
              <a:rPr lang="fr-FR" dirty="0"/>
              <a:t> </a:t>
            </a:r>
            <a:r>
              <a:rPr lang="fr-FR" dirty="0" err="1"/>
              <a:t>nanavotra</a:t>
            </a:r>
            <a:r>
              <a:rPr lang="fr-FR" dirty="0"/>
              <a:t> </a:t>
            </a:r>
            <a:r>
              <a:rPr lang="fr-FR" dirty="0" err="1"/>
              <a:t>anao</a:t>
            </a:r>
            <a:r>
              <a:rPr lang="fr-FR" dirty="0"/>
              <a:t>, Ka </a:t>
            </a:r>
            <a:r>
              <a:rPr lang="fr-FR" dirty="0" err="1"/>
              <a:t>zaza</a:t>
            </a:r>
            <a:r>
              <a:rPr lang="fr-FR" dirty="0"/>
              <a:t> </a:t>
            </a:r>
            <a:r>
              <a:rPr lang="fr-FR" dirty="0" err="1"/>
              <a:t>malalany</a:t>
            </a:r>
            <a:r>
              <a:rPr lang="fr-FR" dirty="0"/>
              <a:t> </a:t>
            </a:r>
            <a:r>
              <a:rPr lang="fr-FR" dirty="0" err="1"/>
              <a:t>koa</a:t>
            </a:r>
            <a:r>
              <a:rPr lang="fr-FR" dirty="0"/>
              <a:t> </a:t>
            </a:r>
            <a:r>
              <a:rPr lang="fr-FR" dirty="0" err="1"/>
              <a:t>hianao</a:t>
            </a:r>
            <a:r>
              <a:rPr lang="fr-FR" dirty="0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07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Ka dia </a:t>
            </a:r>
            <a:r>
              <a:rPr lang="fr-FR" dirty="0" err="1"/>
              <a:t>matokia</a:t>
            </a:r>
            <a:r>
              <a:rPr lang="fr-FR" dirty="0"/>
              <a:t> </a:t>
            </a:r>
            <a:r>
              <a:rPr lang="fr-FR" dirty="0" err="1"/>
              <a:t>tokoa</a:t>
            </a:r>
            <a:r>
              <a:rPr lang="fr-FR" dirty="0"/>
              <a:t> </a:t>
            </a:r>
            <a:r>
              <a:rPr lang="fr-FR" dirty="0" err="1"/>
              <a:t>eram</a:t>
            </a:r>
            <a:r>
              <a:rPr lang="fr-FR" dirty="0"/>
              <a:t>-po, Fa </a:t>
            </a:r>
            <a:r>
              <a:rPr lang="fr-FR" dirty="0" err="1"/>
              <a:t>Izy</a:t>
            </a:r>
            <a:r>
              <a:rPr lang="fr-FR" dirty="0"/>
              <a:t> </a:t>
            </a:r>
            <a:r>
              <a:rPr lang="fr-FR" dirty="0" err="1"/>
              <a:t>Mpanjaka</a:t>
            </a:r>
            <a:r>
              <a:rPr lang="fr-FR" dirty="0"/>
              <a:t> </a:t>
            </a:r>
            <a:r>
              <a:rPr lang="fr-FR" dirty="0" err="1"/>
              <a:t>mahery</a:t>
            </a:r>
            <a:r>
              <a:rPr lang="fr-FR" dirty="0"/>
              <a:t> </a:t>
            </a:r>
            <a:r>
              <a:rPr lang="fr-FR" dirty="0" err="1"/>
              <a:t>sy</a:t>
            </a:r>
            <a:r>
              <a:rPr lang="fr-FR" dirty="0"/>
              <a:t> to.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888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Jesosy</a:t>
            </a:r>
            <a:r>
              <a:rPr lang="fr-FR" dirty="0"/>
              <a:t> no </a:t>
            </a:r>
            <a:r>
              <a:rPr lang="fr-FR" dirty="0" err="1"/>
              <a:t>tsy</a:t>
            </a:r>
            <a:r>
              <a:rPr lang="fr-FR" dirty="0"/>
              <a:t> </a:t>
            </a:r>
            <a:r>
              <a:rPr lang="fr-FR" dirty="0" err="1"/>
              <a:t>manadino</a:t>
            </a:r>
            <a:r>
              <a:rPr lang="fr-FR" dirty="0"/>
              <a:t> </a:t>
            </a:r>
            <a:r>
              <a:rPr lang="fr-FR" dirty="0" err="1"/>
              <a:t>anao</a:t>
            </a:r>
            <a:r>
              <a:rPr lang="fr-FR" dirty="0"/>
              <a:t>, </a:t>
            </a:r>
            <a:r>
              <a:rPr lang="fr-FR" dirty="0" err="1"/>
              <a:t>Tsarovy</a:t>
            </a:r>
            <a:r>
              <a:rPr lang="fr-FR" dirty="0"/>
              <a:t> </a:t>
            </a:r>
            <a:r>
              <a:rPr lang="fr-FR" dirty="0" err="1"/>
              <a:t>izany</a:t>
            </a:r>
            <a:r>
              <a:rPr lang="fr-FR" dirty="0"/>
              <a:t> ka </a:t>
            </a:r>
            <a:r>
              <a:rPr lang="fr-FR" dirty="0" err="1"/>
              <a:t>mba</a:t>
            </a:r>
            <a:r>
              <a:rPr lang="fr-FR" dirty="0"/>
              <a:t> </a:t>
            </a:r>
            <a:r>
              <a:rPr lang="fr-FR" dirty="0" err="1"/>
              <a:t>andrandrao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84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Tompo</a:t>
            </a:r>
            <a:r>
              <a:rPr lang="fr-FR" dirty="0"/>
              <a:t> </a:t>
            </a:r>
            <a:r>
              <a:rPr lang="fr-FR" dirty="0" err="1"/>
              <a:t>malala</a:t>
            </a:r>
            <a:r>
              <a:rPr lang="fr-FR" dirty="0"/>
              <a:t> </a:t>
            </a:r>
            <a:r>
              <a:rPr lang="fr-FR" dirty="0" err="1"/>
              <a:t>izay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indrafo</a:t>
            </a:r>
            <a:r>
              <a:rPr lang="fr-FR" dirty="0"/>
              <a:t>, </a:t>
            </a:r>
            <a:r>
              <a:rPr lang="fr-FR" dirty="0" err="1"/>
              <a:t>Anao</a:t>
            </a:r>
            <a:r>
              <a:rPr lang="fr-FR" dirty="0"/>
              <a:t> </a:t>
            </a:r>
            <a:r>
              <a:rPr lang="fr-FR" dirty="0" err="1"/>
              <a:t>re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lova </a:t>
            </a:r>
            <a:r>
              <a:rPr lang="fr-FR" dirty="0" err="1"/>
              <a:t>tsy</a:t>
            </a:r>
            <a:r>
              <a:rPr lang="fr-FR" dirty="0"/>
              <a:t> </a:t>
            </a:r>
            <a:r>
              <a:rPr lang="fr-FR" dirty="0" err="1"/>
              <a:t>mety</a:t>
            </a:r>
            <a:r>
              <a:rPr lang="fr-FR" dirty="0"/>
              <a:t> ho </a:t>
            </a:r>
            <a:r>
              <a:rPr lang="fr-FR" dirty="0" err="1"/>
              <a:t>lo</a:t>
            </a:r>
            <a:r>
              <a:rPr lang="fr-FR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682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Sasaonao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foko</a:t>
            </a:r>
            <a:r>
              <a:rPr lang="fr-FR" dirty="0"/>
              <a:t>, </a:t>
            </a:r>
            <a:r>
              <a:rPr lang="fr-FR" dirty="0" err="1"/>
              <a:t>Mpanavotra</a:t>
            </a:r>
            <a:r>
              <a:rPr lang="fr-FR" dirty="0"/>
              <a:t> ô. Ho </a:t>
            </a:r>
            <a:r>
              <a:rPr lang="fr-FR" dirty="0" err="1"/>
              <a:t>tonga</a:t>
            </a:r>
            <a:r>
              <a:rPr lang="fr-FR" dirty="0"/>
              <a:t> </a:t>
            </a:r>
            <a:r>
              <a:rPr lang="fr-FR" dirty="0" err="1"/>
              <a:t>madio</a:t>
            </a:r>
            <a:r>
              <a:rPr lang="fr-FR" dirty="0"/>
              <a:t> </a:t>
            </a:r>
            <a:r>
              <a:rPr lang="fr-FR" dirty="0" err="1"/>
              <a:t>sy</a:t>
            </a:r>
            <a:r>
              <a:rPr lang="fr-FR" dirty="0"/>
              <a:t> </a:t>
            </a:r>
            <a:r>
              <a:rPr lang="fr-FR" dirty="0" err="1"/>
              <a:t>mendrika</a:t>
            </a:r>
            <a:r>
              <a:rPr lang="fr-FR" dirty="0"/>
              <a:t> </a:t>
            </a:r>
            <a:r>
              <a:rPr lang="fr-FR" dirty="0" err="1"/>
              <a:t>Anao</a:t>
            </a:r>
            <a:r>
              <a:rPr lang="fr-FR" dirty="0"/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699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 sambatra aho hahita Anao, Mpamonjiko tsara ao an-danitra </a:t>
            </a:r>
            <a:r>
              <a:rPr lang="pt-BR" dirty="0" smtClean="0"/>
              <a:t>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95706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109</Words>
  <Application>Microsoft Office PowerPoint</Application>
  <PresentationFormat>Affichage à l'écran 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Bebas Neue</vt:lpstr>
      <vt:lpstr>Calibri</vt:lpstr>
      <vt:lpstr>Calibri Light</vt:lpstr>
      <vt:lpstr>Helvetica Inserat LT Std</vt:lpstr>
      <vt:lpstr>Times New Roman</vt:lpstr>
      <vt:lpstr>Thème Office</vt:lpstr>
      <vt:lpstr>1_Thème Office</vt:lpstr>
      <vt:lpstr>Présentation PowerPoint</vt:lpstr>
      <vt:lpstr>1. Avia ry zaza, avia izao Fa indro ny Tompo miandry anao,</vt:lpstr>
      <vt:lpstr>Lazao an'i Jeso ny zava-manjo Fa Izy onena ny ory am-po.</vt:lpstr>
      <vt:lpstr>2. Jesosy Mpamonjy nanavotra anao, Ka zaza malalany koa hianao. </vt:lpstr>
      <vt:lpstr>Ka dia matokia tokoa eram-po, Fa Izy Mpanjaka mahery sy to.</vt:lpstr>
      <vt:lpstr>3. Jesosy no tsy manadino anao, Tsarovy izany ka mba andrandrao</vt:lpstr>
      <vt:lpstr>Ny Tompo malala izay be indrafo, Anao re ny lova tsy mety ho lo.</vt:lpstr>
      <vt:lpstr>4. Sasaonao ny foko, Mpanavotra ô. Ho tonga madio sy mendrika Anao,</vt:lpstr>
      <vt:lpstr>Ho sambatra aho hahita Anao, Mpamonjiko tsara ao an-danitra ao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tsiory</cp:lastModifiedBy>
  <cp:revision>89</cp:revision>
  <dcterms:created xsi:type="dcterms:W3CDTF">2015-02-15T12:43:03Z</dcterms:created>
  <dcterms:modified xsi:type="dcterms:W3CDTF">2023-10-23T18:10:18Z</dcterms:modified>
</cp:coreProperties>
</file>