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7" r:id="rId5"/>
    <p:sldId id="263" r:id="rId6"/>
    <p:sldId id="266" r:id="rId7"/>
    <p:sldId id="264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1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1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8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8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3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0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9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807 -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Manatona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rankizy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61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re, rankizy,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 avotrao,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9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henoy, miantso Izy,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fotoana anio izao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49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 Zaza be faniasia,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Miverena hianao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Ondry kely, malakia,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Manaraka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Ahy izao ! »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1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devoly andosiro,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ota ialao,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tsara no fikiro,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Tiavo re Jesosinao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34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Miovà ka manenena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ota izay natao,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Raisonao ny famonjena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hazony hatrizao.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26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Miaingà ka manompoa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An’i Jeso Tomponao,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Tanteraho avokoa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anjara asanao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8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Halaviro re ny laina,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Miasà ka mazotoa,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Hatanjaho re ny saina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Mahareta, mandrosoa.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29351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40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Inserat LT Std</vt:lpstr>
      <vt:lpstr>1_Thème Office</vt:lpstr>
      <vt:lpstr>807 - Manatona re, rankizy</vt:lpstr>
      <vt:lpstr>1 Manatòna re, rankizy, Ny Mpamonjy avotrao,</vt:lpstr>
      <vt:lpstr>Fa henoy, miantso Izy, Izao fotoana anio izao :</vt:lpstr>
      <vt:lpstr>« Zaza be faniasia, Miverena hianao ; Ondry kely, malakia, Manaraka  Ahy izao ! »</vt:lpstr>
      <vt:lpstr>2 Ny devoly andosiro, Ka ny ota ialao, Fa ny tsara no fikiro, Tiavo re Jesosinao ;</vt:lpstr>
      <vt:lpstr>Miovà ka manenena Noho ny ota izay natao, Raisonao ny famonjena Ka hazony hatrizao.</vt:lpstr>
      <vt:lpstr>3 Miaingà ka manompoa An’i Jeso Tomponao, Tanteraho avokoa Ny anjara asanao ;</vt:lpstr>
      <vt:lpstr>Halaviro re ny laina, Miasà ka mazotoa, Hatanjaho re ny saina Mahareta, mandrosoa.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89</cp:revision>
  <dcterms:created xsi:type="dcterms:W3CDTF">2015-02-15T12:43:03Z</dcterms:created>
  <dcterms:modified xsi:type="dcterms:W3CDTF">2016-02-13T07:03:52Z</dcterms:modified>
</cp:coreProperties>
</file>