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78"/>
      </p:cViewPr>
      <p:guideLst/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7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6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6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8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1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1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1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6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6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9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0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809 -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Sakaizan'ny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zaza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70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Sakaizan’ny zaza,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Sakaiza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Malaza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67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Zaza izahay mitaraina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Mbola marefo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5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Jeso Sakaiza malala,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Tokinay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adala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Jeso ô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ampianaro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! avia hiaro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dianay.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43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Zaza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sakano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hania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Kely izahay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tantano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96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Ary ny ray aman-dreny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ny fony homeny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9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 Jeso Sakaizan’ny zaza,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koa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Sakaiza malala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36772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37</Words>
  <Application>Microsoft Office PowerPoint</Application>
  <PresentationFormat>Affichage à l'écran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Inserat LT Std</vt:lpstr>
      <vt:lpstr>1_Thème Office</vt:lpstr>
      <vt:lpstr>809 - Jeso Sakaizan'ny zaza, Tompo tokoa</vt:lpstr>
      <vt:lpstr>1 Jeso  Sakaizan’ny zaza, Tompo koa, Jeso Sakaiza  Malaza ! Mihainoa !</vt:lpstr>
      <vt:lpstr>2 Zaza izahay mitaraina Aminao ; Mbola marefo  ny aina, Tanonao.</vt:lpstr>
      <vt:lpstr>3 Jeso Sakaiza malala, Tokinay ; Aoka mba  tsy ho adala Izahay.</vt:lpstr>
      <vt:lpstr>4 Jeso ô !  ampianaro Izahay, Jeso ! avia hiaro Ny dianay.</vt:lpstr>
      <vt:lpstr>5 Zaza izahay, ka sakano Tsy hania ; Kely izahay  ka tantano Jeso tia !</vt:lpstr>
      <vt:lpstr>6 Ary ny ray aman-dreny Raisonao, Aoka ny fony homeny Ho Anao.</vt:lpstr>
      <vt:lpstr>7 Jeso Sakaizan’ny zaza, Tompo koa ! Jeso Sakaiza malala Mihainoa.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91</cp:revision>
  <dcterms:created xsi:type="dcterms:W3CDTF">2015-02-15T12:43:03Z</dcterms:created>
  <dcterms:modified xsi:type="dcterms:W3CDTF">2016-02-13T07:02:00Z</dcterms:modified>
</cp:coreProperties>
</file>