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54" y="324"/>
      </p:cViewPr>
      <p:guideLst/>
    </p:cSldViewPr>
  </p:slideViewPr>
  <p:outlineViewPr>
    <p:cViewPr>
      <p:scale>
        <a:sx n="33" d="100"/>
        <a:sy n="33" d="100"/>
      </p:scale>
      <p:origin x="0" y="-1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5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2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3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0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2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4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1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811 - O,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rankizy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mivory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7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O, rankizy izay mivory,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derao ny Tompo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fonao atolory,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fanahy, tena 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26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venteso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ny hira,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derao ny Tomponao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62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O, ry Tompo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henoy ny zanakao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miantso hoe : Avia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Manatreha anay izao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1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Izay hataonay re tahio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madio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masina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3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Mba tolory fahendrena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madinikao,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omeo ny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Hifikirana aminao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55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O, tarihonao ny 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Hahitana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39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He, ny fonay manontolo,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mangetaheta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atolotray daholo,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dia lavina 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6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onenonao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8697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811 - O, rankizy  izay mivory</vt:lpstr>
      <vt:lpstr>1 O, rankizy izay mivory, Mba derao ny Tompo soa, Ka ny fonao atolory, Ny fanahy, tena koa</vt:lpstr>
      <vt:lpstr>:,: Mba venteso  re ny hira, Ka derao ny Tomponao :,:</vt:lpstr>
      <vt:lpstr>2 O, ry Tompo be fitia, Mba henoy ny zanakao ; Fa miantso hoe : Avia  Manatreha anay izao </vt:lpstr>
      <vt:lpstr>:,: Izay hataonay re tahio Ho madio  sy masina :,:</vt:lpstr>
      <vt:lpstr>3 Mba tolory fahendrena Izahay madinikao, Ka omeo ny famonjena Hifikirana aminao ;</vt:lpstr>
      <vt:lpstr>:,: O, tarihonao ny dia Hahitana Anao,  ry Ray ! :,:</vt:lpstr>
      <vt:lpstr>4 He, ny fonay manontolo, Izay mangetaheta re, Dia atolotray daholo, Aza dia lavina e !</vt:lpstr>
      <vt:lpstr>:,: Mba onenonao  ny fonay Ho Anao  mandrakizay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94</cp:revision>
  <dcterms:created xsi:type="dcterms:W3CDTF">2015-02-15T12:43:03Z</dcterms:created>
  <dcterms:modified xsi:type="dcterms:W3CDTF">2016-02-13T06:57:29Z</dcterms:modified>
</cp:coreProperties>
</file>