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4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0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0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5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3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7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8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6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Zokinay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44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 Zokinay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malalanay,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vavakay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zandrinao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67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batisa no nandio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ho zandrinao,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mba tahio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Hanaraka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Zokinay 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manadala,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Manimba ny fonay.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0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Ry Zokinay 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Trotroy ny zandrinao,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mba hiala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1920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27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812 - Ry Jeso Zokinay ô</vt:lpstr>
      <vt:lpstr>1 Ry Jeso Zokinay ô ! Jeso malalanay, Henoy ny vavakay izao, Fa zandrinao izahay.</vt:lpstr>
      <vt:lpstr>2 Ny batisa no nandio Anay ho zandrinao, Ka dia mba tahio Hanaraka Anao.</vt:lpstr>
      <vt:lpstr>3 Ry Zokinay malala, Arovy izahay, Fa be ny manadala, Manimba ny fonay.</vt:lpstr>
      <vt:lpstr>4 Ry Zokinay malala, Trotroy ny zandrinao, Rehefa mba hiala Ho any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95</cp:revision>
  <dcterms:created xsi:type="dcterms:W3CDTF">2015-02-15T12:43:03Z</dcterms:created>
  <dcterms:modified xsi:type="dcterms:W3CDTF">2016-02-13T06:56:33Z</dcterms:modified>
</cp:coreProperties>
</file>