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63" r:id="rId3"/>
    <p:sldId id="278" r:id="rId4"/>
    <p:sldId id="279" r:id="rId5"/>
    <p:sldId id="264" r:id="rId6"/>
    <p:sldId id="276" r:id="rId7"/>
    <p:sldId id="277" r:id="rId8"/>
    <p:sldId id="265" r:id="rId9"/>
    <p:sldId id="274" r:id="rId10"/>
    <p:sldId id="275" r:id="rId11"/>
    <p:sldId id="266" r:id="rId12"/>
    <p:sldId id="272" r:id="rId13"/>
    <p:sldId id="273" r:id="rId14"/>
    <p:sldId id="267" r:id="rId15"/>
    <p:sldId id="271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3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7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813 - Tia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Voankazo,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Voninkazo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Tsara fofona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4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Zazakely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anjely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sambatra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7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Hira no hirainy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an-tranon-dRainy.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Zazakely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anjely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sambatra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Seza tsara,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Lamba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antsika 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8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Hiakanjo lava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Fotsy lalandavaSeza tsara,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Lamba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antsika 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9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6 Ento mora,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Ento mody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Jeso, izahay,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an-tranon-dRainao,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ao no tranonay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Ento</a:t>
            </a:r>
            <a:r>
              <a:rPr lang="en-GB" dirty="0" smtClean="0">
                <a:solidFill>
                  <a:schemeClr val="tx1"/>
                </a:solidFill>
              </a:rPr>
              <a:t> mora,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Ento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mody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Tia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Tia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Jesosinay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Lanitra nafoiny,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Zaza notrotroiny,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Tia zaza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Tia zaza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Jesosinay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Trano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Tany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Namboariny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Trano be anjely,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anay izay kely,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Trano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Tany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Namboariny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3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Voankazo,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Voninkazo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Tsara fofona,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halazo intsony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Edena ambony,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1888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51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 Inserat LT Std</vt:lpstr>
      <vt:lpstr>2_Thème Office</vt:lpstr>
      <vt:lpstr>813 - Tia zaza</vt:lpstr>
      <vt:lpstr>1 Tia zaza Tia zaza Ny Jesosinay !</vt:lpstr>
      <vt:lpstr>Lanitra nafoiny, Zaza notrotroiny,</vt:lpstr>
      <vt:lpstr>Tia zaza Tia zaza Ny Jesosinay !</vt:lpstr>
      <vt:lpstr>2 Trano tsara Tany tsara Namboariny ;</vt:lpstr>
      <vt:lpstr>Trano be anjely, Ho anay izay kely,</vt:lpstr>
      <vt:lpstr>Trano tsara Tany tsara Namboariny </vt:lpstr>
      <vt:lpstr>3 Voankazo, Voninkazo Tsara fofona,</vt:lpstr>
      <vt:lpstr>Tsy halazo intsony Ao Edena ambony,</vt:lpstr>
      <vt:lpstr>Voankazo, Voninkazo Tsara fofona</vt:lpstr>
      <vt:lpstr>4 Zazakely Sy anjely Samy sambatra ;</vt:lpstr>
      <vt:lpstr>Hira no hirainy Ao an-tranon-dRainy.</vt:lpstr>
      <vt:lpstr>Zazakely Sy anjely Samy sambatra </vt:lpstr>
      <vt:lpstr>5 Seza tsara, Lamba tsara Ho antsika ao</vt:lpstr>
      <vt:lpstr>Hiakanjo lava Fotsy lalandavaSeza tsara, Lamba tsara Ho antsika ao</vt:lpstr>
      <vt:lpstr>6 Ento mora, Ento mody Jeso, izahay,</vt:lpstr>
      <vt:lpstr>Ho an-tranon-dRainao, Fa ao no tranonay ô !</vt:lpstr>
      <vt:lpstr>Ento mora, Ento mody Jeso, izahay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98</cp:revision>
  <dcterms:created xsi:type="dcterms:W3CDTF">2015-02-15T12:43:03Z</dcterms:created>
  <dcterms:modified xsi:type="dcterms:W3CDTF">2023-04-09T08:47:28Z</dcterms:modified>
</cp:coreProperties>
</file>