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4" r:id="rId4"/>
    <p:sldId id="262" r:id="rId5"/>
    <p:sldId id="265" r:id="rId6"/>
    <p:sldId id="263" r:id="rId7"/>
    <p:sldId id="266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10" autoAdjust="0"/>
    <p:restoredTop sz="86391" autoAdjust="0"/>
  </p:normalViewPr>
  <p:slideViewPr>
    <p:cSldViewPr snapToGrid="0">
      <p:cViewPr varScale="1">
        <p:scale>
          <a:sx n="50" d="100"/>
          <a:sy n="50" d="100"/>
        </p:scale>
        <p:origin x="48" y="3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00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814 - Tsara re</a:t>
            </a:r>
            <a:r>
              <a:rPr lang="fr-FR" sz="800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lanitra</a:t>
            </a:r>
            <a:endParaRPr lang="fr-FR" sz="8000" dirty="0">
              <a:solidFill>
                <a:schemeClr val="bg2">
                  <a:lumMod val="25000"/>
                </a:schemeClr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78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Tsara re, ny lanitra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Sady mahafinaritra!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79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 ny Rainay be fitia,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 ny zaza tsy mania,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Ao ny fifaliam-be.:,: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57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2. Ondry kely izahay,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Ary tsy mba fantatray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211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hanio aty an-tany,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maniry mba ho any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Aminao, ry Tomponay:,: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508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3. Ry Mpiandry Tsara Ô!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Aoka mba hamindra fo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641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Aminay izay mbola kely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iraho ny anjely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Ho mpiambina anay:,: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84644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39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Inserat LT Std</vt:lpstr>
      <vt:lpstr>Thème Office</vt:lpstr>
      <vt:lpstr>814 - Tsara re,  ny lanitra</vt:lpstr>
      <vt:lpstr>1 Tsara re, ny lanitra  Sady mahafinaritra!</vt:lpstr>
      <vt:lpstr>Ao ny Rainay be fitia,  Ao ny zaza tsy mania,  :,: Ao ny fifaliam-be.:,:</vt:lpstr>
      <vt:lpstr>2. Ondry kely izahay, Ary tsy mba fantatray </vt:lpstr>
      <vt:lpstr>Ny hanio aty an-tany, Ka maniry mba ho any  :,: Aminao, ry Tomponay:,:</vt:lpstr>
      <vt:lpstr>3. Ry Mpiandry Tsara Ô! Aoka mba hamindra fo </vt:lpstr>
      <vt:lpstr>Aminay izay mbola kely  Mba iraho ny anjely :,: Ho mpiambina anay:,: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97</cp:revision>
  <dcterms:created xsi:type="dcterms:W3CDTF">2015-02-15T12:43:03Z</dcterms:created>
  <dcterms:modified xsi:type="dcterms:W3CDTF">2016-02-13T07:13:24Z</dcterms:modified>
</cp:coreProperties>
</file>