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7" r:id="rId4"/>
    <p:sldId id="264" r:id="rId5"/>
    <p:sldId id="268" r:id="rId6"/>
    <p:sldId id="265" r:id="rId7"/>
    <p:sldId id="269" r:id="rId8"/>
    <p:sldId id="266" r:id="rId9"/>
    <p:sldId id="27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78"/>
      </p:cViewPr>
      <p:guideLst/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0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7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12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7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9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5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5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815 - 'Lay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tao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Getsemane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14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'Lay ora tao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Tsaroako tsara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Tompo tia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lehibe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ory loatra tao;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01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Tsaroako 'zao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niaretanao,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hadinoina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fahoriana 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53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mpianatrao, malalanao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Natory avokoa;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Nafoin'izao,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rehetra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Tompo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38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Tsaroako 'zao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niaretanao,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hadinoina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fahoriana 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94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Nanjary ra ny dinitrao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Noho ny helokay;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Fadiranovana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Nisolo voina anay;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Tsaroako 'zao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niaretanao,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hadinoina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fahoriana 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6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Soraty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am-poko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sary velona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sarin'i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Zay niaretanao;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1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Tsaroako 'zao Getsemane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'Zay niaretanao,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haiko hadinoina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'Lay fahoriana tao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8952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815 - 'Lay ora tao Getsemane</vt:lpstr>
      <vt:lpstr>1 'Lay ora tao Getsemane Tsaroako tsara izao, Fa Tompo tia  sy lehibe No ory loatra tao;</vt:lpstr>
      <vt:lpstr>Fiv : Tsaroako 'zao Getsemane 'Zay niaretanao, Tsy haiko  hadinoina re, 'Lay fahoriana tao.</vt:lpstr>
      <vt:lpstr>2. Ny mpianatrao, malalanao Natory avokoa; Nafoin'izao,  rehetra izao, Jesosy Tompo soa;</vt:lpstr>
      <vt:lpstr>Fiv : Tsaroako 'zao Getsemane 'Zay niaretanao, Tsy haiko  hadinoina re, 'Lay fahoriana tao.</vt:lpstr>
      <vt:lpstr>3. Nanjary ra ny dinitrao Noho ny helokay; Fadiranovana Hianao Nisolo voina anay;</vt:lpstr>
      <vt:lpstr>Fiv : Tsaroako 'zao Getsemane 'Zay niaretanao, Tsy haiko  hadinoina re, 'Lay fahoriana tao.</vt:lpstr>
      <vt:lpstr>4. Soraty  ao am-poko re, Ho sary velona ao, Ny sarin'i Getsemane Zay niaretanao;</vt:lpstr>
      <vt:lpstr>Fiv : Tsaroako 'zao Getsemane 'Zay niaretanao, Tsy haiko hadinoina re, 'Lay fahoriana tao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98</cp:revision>
  <dcterms:created xsi:type="dcterms:W3CDTF">2015-02-15T12:43:03Z</dcterms:created>
  <dcterms:modified xsi:type="dcterms:W3CDTF">2016-02-13T06:54:32Z</dcterms:modified>
</cp:coreProperties>
</file>