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1186" r:id="rId2"/>
    <p:sldId id="1187" r:id="rId3"/>
    <p:sldId id="1196" r:id="rId4"/>
    <p:sldId id="1188" r:id="rId5"/>
    <p:sldId id="1195" r:id="rId6"/>
    <p:sldId id="1189" r:id="rId7"/>
    <p:sldId id="1194" r:id="rId8"/>
    <p:sldId id="1190" r:id="rId9"/>
    <p:sldId id="1193" r:id="rId10"/>
    <p:sldId id="1191" r:id="rId11"/>
    <p:sldId id="119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453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8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40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9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9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/>
              <a:pPr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816 -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lohan‘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eklesia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4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Iraisany anefa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ireo izay nahefa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ady masina.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43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Tompo, miarova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 izay mbola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Hiraisanay handova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3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lohan'ny eklesia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Jeso Tompony,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 aman-teny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iorenany,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2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Nitady azy Izy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ampakariny,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Nalatsany ny rany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avo-tsoany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65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Na be ny firenena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ihaviany,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 ny famonjena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inoany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92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 ny antenaina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Rehefa mby ary;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 no mofon'aina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fihinany.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32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Na dia mba hita aza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fisarahana,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tsy manan-daza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Fiangonana,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34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Miambina ny mino,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mitaraina hoe: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«Aza ela, ry Mpamonjy,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Avia, mamonje!»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17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Tsy ela dia ho hita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Mpampakatra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ela dia ho vita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ady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48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rafy horeseny,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loza tapitra,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ho tonga 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Am-pitsaharana.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99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51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Thème Office</vt:lpstr>
      <vt:lpstr>816 - Ny lohan‘ ny eklesia  dia Jesosy Tompony</vt:lpstr>
      <vt:lpstr>1 Ny lohan'ny eklesia Dia Jeso Tompony, Ny rano aman-teny No iorenany,</vt:lpstr>
      <vt:lpstr>Nitady azy Izy Ho ampakariny, Nalatsany ny rany Ho avo-tsoany</vt:lpstr>
      <vt:lpstr>2. Na be ny firenena Izay ihaviany, Iray ny famonjena Izay inoany</vt:lpstr>
      <vt:lpstr>Iray ny antenaina Rehefa mby ary; Iray no mofon'aina Izay fihinany.</vt:lpstr>
      <vt:lpstr>3. Na dia mba hita aza Ny fisarahana, Na dia tsy manan-daza Ny Fiangonana,</vt:lpstr>
      <vt:lpstr>Miambina ny mino, Ka mitaraina hoe: «Aza ela, ry Mpamonjy, Avia, mamonje!»</vt:lpstr>
      <vt:lpstr>4. Tsy ela dia ho hita Ilay Mpampakatra Tsy ela dia ho vita Ny ady masina;</vt:lpstr>
      <vt:lpstr>Ny rafy horeseny, Ny loza tapitra, Fa Izy ho tonga eny Am-pitsaharana.</vt:lpstr>
      <vt:lpstr>5. Iraisany anefa Andriamanitra Sy ireo izay nahefa Ny ady masina.</vt:lpstr>
      <vt:lpstr>Ry Tompo, miarova Anay izay mbola aty, Hiraisanay handova Ny lanitra aminy.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ACER 2020</cp:lastModifiedBy>
  <cp:revision>777</cp:revision>
  <dcterms:created xsi:type="dcterms:W3CDTF">2015-02-07T16:03:28Z</dcterms:created>
  <dcterms:modified xsi:type="dcterms:W3CDTF">2016-02-13T06:53:31Z</dcterms:modified>
</cp:coreProperties>
</file>