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70" r:id="rId5"/>
    <p:sldId id="263" r:id="rId6"/>
    <p:sldId id="266" r:id="rId7"/>
    <p:sldId id="269" r:id="rId8"/>
    <p:sldId id="264" r:id="rId9"/>
    <p:sldId id="267" r:id="rId10"/>
    <p:sldId id="268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4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1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2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3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12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6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6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1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56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7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2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88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817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Rainay,mihainoa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02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tempoly mendrika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hitoeranao,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Diovinao izahay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69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Andriamanitra Rainay,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 ! (in-3)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0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Miondrika eto anatrehanao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97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Hianao no Andriamanitray,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henoy izahay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61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Ry Jeso Kristy, Zanak’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Mamonje ! (in-3)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71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Hianao no Mpamonjy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tontolo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2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ny Ranao no nanavotanao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vonjeo izahay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8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Ry Fanahy Masina,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Mpananatra anay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Diovinao ! (in-3)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61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Hianao no mahay manadio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0111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48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817 - Ry Andriamanitra Rainay,mihainoa</vt:lpstr>
      <vt:lpstr>1 Ry Andriamanitra Rainay, Mihainoa ! (in-3)</vt:lpstr>
      <vt:lpstr>Miondrika eto anatrehanao izahay,</vt:lpstr>
      <vt:lpstr>Fa Hianao no Andriamanitray, Ka henoy izahay !</vt:lpstr>
      <vt:lpstr>2 Ry Jeso Kristy, Zanak’ Andriamanitray, Mamonje ! (in-3)</vt:lpstr>
      <vt:lpstr>Fa Hianao no Mpamonjy izao tontolo izao,</vt:lpstr>
      <vt:lpstr>Ary ny Ranao no nanavotanao anay, Ka vonjeo izahay !</vt:lpstr>
      <vt:lpstr>3 Ry Fanahy Masina, Mpananatra anay ! Diovinao ! (in-3)</vt:lpstr>
      <vt:lpstr>Fa Hianao no mahay manadio ny fonay</vt:lpstr>
      <vt:lpstr>Mba ho tempoly mendrika ny hitoeranao, Diovinao izahay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99</cp:revision>
  <dcterms:created xsi:type="dcterms:W3CDTF">2015-02-15T12:43:03Z</dcterms:created>
  <dcterms:modified xsi:type="dcterms:W3CDTF">2016-02-13T06:36:47Z</dcterms:modified>
</cp:coreProperties>
</file>