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678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2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3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6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8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Zanakondry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Mpisolo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48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Zanakondry ô, Mpisolo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aminay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5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Zanakondry ô, Mpisolo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aminay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9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Zanakondry ô Mpisolo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fiadananao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0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mba miantrà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Mamelà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7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Niara nanota izahay tamin-drazanay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madio,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ratsy ny toetray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4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ataonao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Araka ny fahotanay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1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averina aminay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helokay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hatakay,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8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fifonanay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1427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818 - Ry Zanakondry ô, Mpisolo  ny mpanota</vt:lpstr>
      <vt:lpstr>Ry Zanakondry ô, Mpisolo ny mpanota ! Mamindrà  fo aminay !</vt:lpstr>
      <vt:lpstr>Ry Zanakondry ô, Mpisolo ny mpanota ! Mamindrà  fo aminay !</vt:lpstr>
      <vt:lpstr>Ry Zanakondry ô Mpisolo ny mpanota ! Omeo anay  ny fiadananao !</vt:lpstr>
      <vt:lpstr>Tompo ô, mba miantrà ! Mamelà re,  ny helokay</vt:lpstr>
      <vt:lpstr>Niara nanota izahay tamin-drazanay Ka tsy madio,  fa ratsy ny toetray !</vt:lpstr>
      <vt:lpstr>Ry Tompo ô,  aza ataonao aminay Araka ny fahotanay</vt:lpstr>
      <vt:lpstr>Ka aza averina aminay ny helokay ! Henoy ny hatakay,</vt:lpstr>
      <vt:lpstr>Ka raisonao  fifonanay  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2016-02-13T06:52:41Z</dcterms:modified>
</cp:coreProperties>
</file>