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62" r:id="rId3"/>
    <p:sldId id="263" r:id="rId4"/>
    <p:sldId id="265" r:id="rId5"/>
    <p:sldId id="266" r:id="rId6"/>
    <p:sldId id="267" r:id="rId7"/>
    <p:sldId id="268" r:id="rId8"/>
    <p:sldId id="264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610" autoAdjust="0"/>
    <p:restoredTop sz="86391" autoAdjust="0"/>
  </p:normalViewPr>
  <p:slideViewPr>
    <p:cSldViewPr snapToGrid="0">
      <p:cViewPr>
        <p:scale>
          <a:sx n="37" d="100"/>
          <a:sy n="37" d="100"/>
        </p:scale>
        <p:origin x="408" y="648"/>
      </p:cViewPr>
      <p:guideLst/>
    </p:cSldViewPr>
  </p:slideViewPr>
  <p:outlineViewPr>
    <p:cViewPr>
      <p:scale>
        <a:sx n="33" d="100"/>
        <a:sy n="33" d="100"/>
      </p:scale>
      <p:origin x="0" y="-355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9140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1512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59882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7391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48332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9502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0805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61294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83926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3710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99378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1179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4843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67013"/>
            <a:ext cx="9261475" cy="1325562"/>
          </a:xfrm>
        </p:spPr>
        <p:txBody>
          <a:bodyPr/>
          <a:lstStyle/>
          <a:p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819 - </a:t>
            </a:r>
            <a:r>
              <a:rPr lang="en-GB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Andriamanitra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Tompo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ô, Ray, </a:t>
            </a:r>
            <a:r>
              <a:rPr lang="en-GB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Fanahy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Zanaka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469586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7 Amin’ny hevi-tsy madio,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Amin’ teny </a:t>
            </a:r>
            <a:r>
              <a:rPr lang="en-GB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ratsy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koa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Amin’ny fahasarotam-po :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Mamonje, ry Jeso 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81100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8 Hankatò ny didinao,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Hankahala heloka,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Mba ho zanakao tokoa :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Mitariha, Jeso 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87248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9 Mba hazoto izahay,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Tia fivavahana,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Tsy ho resin’i Satana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Mitariha, Jeso 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37899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Fizarana III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25975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10 Noho ny nahaterahanao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Noho ny ranomasonao,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Noho ny fahorianao :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Mamonje, ry Jeso ô 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74503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-359727" y="2766219"/>
            <a:ext cx="9863455" cy="1325563"/>
          </a:xfrm>
        </p:spPr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11 Noho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satro-tsilonao,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Noho ny ra nalatsakao Noho ny nitsangananao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Mamonje, ry Jeso ô 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10283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12 Noho ilay Anaranao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Iondrehon’olona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Sy ny ao an-danitra :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Mamonje, ry Jeso ô 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41517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13 Noho ny herinao tsy toha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Noho ny voninahitrao,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Noho ny famindramponao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Mamonje, ry Jeso ô 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544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Fizarana I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4838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 Andriamanitra Tompo ô !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Ray, Fanahy, Zanaka,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Mihainoa anay izao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Ry Telo Izay Iray 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884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 Jeso Zanak’i Maria,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Naka endrik’olona,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Tonga zaza toa anay :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Mihainoa, Jeso ô 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3148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 Notafian-dreninao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Lamban-jaza Hianao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Tao anaty vilona :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Mihainoa, Jeso ô 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1843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 Novangian’olona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‘Zay niandry ondriny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Tao an-tsaham-Betlehema :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Mihainoa, Jeso ô 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4151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5 Notezaina Hianao,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Notrotroin’i Simeona,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Notompoin’i Ana koa,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Mihainoa, Jeso ô 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7939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Fizarana II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37794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6 Amin’ny avonavona,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Amin’ny fahatezerana,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Amin’ny fialonana :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Mamonje, ry Jeso 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907778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79</TotalTime>
  <Words>70</Words>
  <Application>Microsoft Office PowerPoint</Application>
  <PresentationFormat>Affichage à l'écran (4:3)</PresentationFormat>
  <Paragraphs>17</Paragraphs>
  <Slides>17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1" baseType="lpstr">
      <vt:lpstr>Arial</vt:lpstr>
      <vt:lpstr>Calibri</vt:lpstr>
      <vt:lpstr>Helvetica Inserat LT Std</vt:lpstr>
      <vt:lpstr>1_Thème Office</vt:lpstr>
      <vt:lpstr>819 - Andriamanitra Tompo ô, Ray, Fanahy, Zanaka</vt:lpstr>
      <vt:lpstr>Fizarana I</vt:lpstr>
      <vt:lpstr>1 Andriamanitra Tompo ô ! Ray, Fanahy, Zanaka, Mihainoa anay izao Ry Telo Izay Iray !</vt:lpstr>
      <vt:lpstr>2 Jeso Zanak’i Maria, Naka endrik’olona, Tonga zaza toa anay : Mihainoa, Jeso ô !</vt:lpstr>
      <vt:lpstr>3 Notafian-dreninao Lamban-jaza Hianao Tao anaty vilona : Mihainoa, Jeso ô !</vt:lpstr>
      <vt:lpstr>4 Novangian’olona ‘Zay niandry ondriny Tao an-tsaham-Betlehema : Mihainoa, Jeso ô !</vt:lpstr>
      <vt:lpstr>5 Notezaina Hianao, Notrotroin’i Simeona, Notompoin’i Ana koa, Mihainoa, Jeso ô !</vt:lpstr>
      <vt:lpstr>Fizarana II</vt:lpstr>
      <vt:lpstr>6 Amin’ny avonavona, Amin’ny fahatezerana, Amin’ny fialonana : Mamonje, ry Jeso !</vt:lpstr>
      <vt:lpstr>7 Amin’ny hevi-tsy madio, Amin’ teny ratsy koa Amin’ny fahasarotam-po : Mamonje, ry Jeso !</vt:lpstr>
      <vt:lpstr>8 Hankatò ny didinao, Hankahala heloka, Mba ho zanakao tokoa : Mitariha, Jeso !</vt:lpstr>
      <vt:lpstr>9 Mba hazoto izahay, Tia fivavahana, Tsy ho resin’i Satana  Mitariha, Jeso !</vt:lpstr>
      <vt:lpstr>Fizarana III</vt:lpstr>
      <vt:lpstr>10 Noho ny nahaterahanao Noho ny ranomasonao, Noho ny fahorianao : Mamonje, ry Jeso ô !</vt:lpstr>
      <vt:lpstr>11 Noho  ny satro-tsilonao, Noho ny ra nalatsakao Noho ny nitsangananao Mamonje, ry Jeso ô !</vt:lpstr>
      <vt:lpstr>12 Noho ilay Anaranao Iondrehon’olona Sy ny ao an-danitra : Mamonje, ry Jeso ô !</vt:lpstr>
      <vt:lpstr>13 Noho ny herinao tsy toha Noho ny voninahitrao, Noho ny famindramponao Mamonje, ry Jeso ô 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101</cp:revision>
  <dcterms:created xsi:type="dcterms:W3CDTF">2015-02-15T12:43:03Z</dcterms:created>
  <dcterms:modified xsi:type="dcterms:W3CDTF">2016-02-13T06:50:50Z</dcterms:modified>
</cp:coreProperties>
</file>