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64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48531" autoAdjust="0"/>
    <p:restoredTop sz="86391" autoAdjust="0"/>
  </p:normalViewPr>
  <p:slideViewPr>
    <p:cSldViewPr snapToGrid="0">
      <p:cViewPr varScale="1">
        <p:scale>
          <a:sx n="39" d="100"/>
          <a:sy n="39" d="100"/>
        </p:scale>
        <p:origin x="48" y="5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5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9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5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5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8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2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4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4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4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5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9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822 -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Nohariana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tontolo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97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Tsia, tsy nisy nohariana mba hijaly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Tsia, tsy nisy voatokana ho faly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35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hi-fandrafy sy hiady sanatria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namoronana ny olona, ô, tsia!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9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ireny vokatry ny kihotana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mamikitra, tapisaka, lovàna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46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'Reo rehetr'ireo ho levona sy foana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Kristy Fiainana no ho Tomponao.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5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Nohariana mba ho tsara ny tontolo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ho sambatra, ho mendrika ny 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3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Nihasimba, simban'ota dia nisolo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Fanjakan'ny haratsiana mahamay,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4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Nisy anefa Tompo izay nampanantena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hamerina ny soa 'zay efa very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2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 fiainana mizara famonjena,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Tokana no azo antok'Izy irery.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42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Noharina mba ho iray isika mpino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hanompo Tompo tokana Tsitoha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0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Ndrisy anefa, fa mikipy manadino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matory am-pisarahana tsy mifoha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21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Nisy anefa, mbola misy Tompo iray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Azo toky fa hamory ny mania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20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 fiainana, hanangona indray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Fiangonany hiray raha toa minia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62326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81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822 - Nohariana mba ho tsara ny tontolo</vt:lpstr>
      <vt:lpstr>1 Nohariana mba ho tsara ny tontolo Ka ho sambatra, ho mendrika ny Ray</vt:lpstr>
      <vt:lpstr>Nihasimba, simban'ota dia nisolo Fanjakan'ny haratsiana mahamay,</vt:lpstr>
      <vt:lpstr>Nisy anefa Tompo izay nampanantena Mba hamerina ny soa 'zay efa very</vt:lpstr>
      <vt:lpstr>Kristy fiainana mizara famonjena, Tokana no azo antok'Izy irery.</vt:lpstr>
      <vt:lpstr>2. Noharina mba ho iray isika mpino Ka hanompo Tompo tokana Tsitoha</vt:lpstr>
      <vt:lpstr>Ndrisy anefa, fa mikipy manadino Fa matory am-pisarahana tsy mifoha</vt:lpstr>
      <vt:lpstr>Nisy anefa, mbola misy Tompo iray Azo toky fa hamory ny mania</vt:lpstr>
      <vt:lpstr>Kristy fiainana, hanangona indray Ny Fiangonany hiray raha toa minia</vt:lpstr>
      <vt:lpstr>3. Tsia, tsy nisy nohariana mba hijaly Tsia, tsy nisy voatokana ho faly</vt:lpstr>
      <vt:lpstr>Tsy hi-fandrafy sy hiady sanatria No namoronana ny olona, ô, tsia!</vt:lpstr>
      <vt:lpstr>Fa ireny vokatry ny kihotana Ka mamikitra, tapisaka, lovàna</vt:lpstr>
      <vt:lpstr>'Reo rehetr'ireo ho levona sy foana Raha Kristy Fiainana no ho Tomponao.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2016-02-13T06:43:18Z</dcterms:modified>
</cp:coreProperties>
</file>