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7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0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0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3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2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6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4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3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2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0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8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z="19900" dirty="0" smtClean="0">
                <a:solidFill>
                  <a:schemeClr val="tx1"/>
                </a:solidFill>
                <a:latin typeface="Vivaldi" panose="03020602050506090804" pitchFamily="66" charset="0"/>
              </a:rPr>
              <a:t>823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Hoderaina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tokoa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Hianao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, </a:t>
            </a:r>
            <a:b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ô </a:t>
            </a:r>
            <a:r>
              <a:rPr lang="en-GB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ry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Ray</a:t>
            </a:r>
            <a:endParaRPr lang="fr-FR" sz="96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7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Hoderaina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, ô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Ray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Noho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nomenao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1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Teninao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Baiboly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Andriamanitra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fiainana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an'izao tontolo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5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Fa ny Teny nomenao,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ô, Ray Tsitoha,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Manadio, manavao,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Mampahery ny fo!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Teninao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Baiboly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Andriamanitra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fiainana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an'izao tontolo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0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Mitsangàna hanompo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0! ry mino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ny tenin'ny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torio, ambarao.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1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Teninao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Baiboly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Andriamanitra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fiainana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an'izao tontolo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9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Dia tariho lalandava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hiely, ry Ray,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soa hanazava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Ity firenenay!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Baiboly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Andriamanitra</a:t>
            </a:r>
            <a:r>
              <a:rPr lang="en-GB" dirty="0" smtClean="0">
                <a:solidFill>
                  <a:schemeClr val="tx1"/>
                </a:solidFill>
              </a:rPr>
              <a:t> Ô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an'izao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tontolo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024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Inserat LT Std</vt:lpstr>
      <vt:lpstr>Vivaldi</vt:lpstr>
      <vt:lpstr>1_Thème Office</vt:lpstr>
      <vt:lpstr>823  Hoderaina tokoa Hianao,  ô ry Ray</vt:lpstr>
      <vt:lpstr>1 Hoderaina tokoa Hianao, ô ry Ray Noho ny teny soa, Izay nomenao anay</vt:lpstr>
      <vt:lpstr>Fiv : Teninao  ny Baiboly Andriamanitra Ô ! Teny fiainana Ho an'izao tontolo izao.</vt:lpstr>
      <vt:lpstr>2. Fa ny Teny nomenao, Tompo ô, Ray Tsitoha, Manadio, manavao, Mampahery ny fo!</vt:lpstr>
      <vt:lpstr>Fiv : Teninao  ny Baiboly Andriamanitra Ô ! Teny fiainana Ho an'izao tontolo izao.</vt:lpstr>
      <vt:lpstr>3. Mitsangàna hanompo 0! ry mino izao, Ka ny tenin'ny Tompo No torio, ambarao.</vt:lpstr>
      <vt:lpstr>Fiv : Teninao  ny Baiboly Andriamanitra Ô ! Teny fiainana Ho an'izao tontolo izao.</vt:lpstr>
      <vt:lpstr>4. Dia tariho lalandava Mba hiely, ry Ray, Teny soa hanazava Ity firenenay!</vt:lpstr>
      <vt:lpstr>Fiv : Teninao  ny Baiboly Andriamanitra Ô ! Teny fiainana Ho an'izao tontolo izao.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2023-08-27T04:43:30Z</dcterms:modified>
</cp:coreProperties>
</file>