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9" r:id="rId5"/>
    <p:sldId id="266" r:id="rId6"/>
    <p:sldId id="267" r:id="rId7"/>
    <p:sldId id="270" r:id="rId8"/>
    <p:sldId id="271" r:id="rId9"/>
    <p:sldId id="263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78" r:id="rId18"/>
    <p:sldId id="279" r:id="rId19"/>
    <p:sldId id="280" r:id="rId20"/>
    <p:sldId id="281" r:id="rId21"/>
    <p:sldId id="282" r:id="rId22"/>
    <p:sldId id="283" r:id="rId23"/>
    <p:sldId id="265" r:id="rId24"/>
    <p:sldId id="284" r:id="rId25"/>
    <p:sldId id="285" r:id="rId26"/>
    <p:sldId id="286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48" y="324"/>
      </p:cViewPr>
      <p:guideLst/>
    </p:cSldViewPr>
  </p:slideViewPr>
  <p:outlineViewPr>
    <p:cViewPr>
      <p:scale>
        <a:sx n="33" d="100"/>
        <a:sy n="33" d="100"/>
      </p:scale>
      <p:origin x="0" y="-45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06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0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8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8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7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2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9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9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825 -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manjavona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76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tendrombohitra avo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lohasaha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86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ao ny renirano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mangarana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1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afaka ny zavona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nanarona azy tao: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1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Na manjavona aza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ao ambony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57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na mandao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13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Matokia, ry sakaiza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6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mbola aty 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vahiny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Manjavona matetika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 ny andronay.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96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dia ao ny masoandro aza,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takona izy 'zao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11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maizina ny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fantatra fa 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76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Raha manjavona ny 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voasarona avokoa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0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Na manjavona aza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ao ambony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83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na mandao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1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Matokia, ry sakaiza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15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Raha tapitra ny dian'ny fanahinao aty, Fatiny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47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lasan'Andriamanitra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aminy ary,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69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hanjavona ny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misy rahona 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4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Hazava ery an-danitra avokoa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4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Na manjavona aza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ao ambony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63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na mandao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8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Matokia, ry sakaiza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1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tendrombohitra avo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lohasaha 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renirano tsara izay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mangarana madio.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00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hita ankehitriny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manjavona anio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5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Na manjavona aza anio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ao ambony 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mazava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miova na mandao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Matokia, ry sakaiza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7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Raha misava indray ny andro,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hita avo-koa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1372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134</Words>
  <Application>Microsoft Office PowerPoint</Application>
  <PresentationFormat>Affichage à l'écran (4:3)</PresentationFormat>
  <Paragraphs>29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</vt:lpstr>
      <vt:lpstr>Helvetica Inserat LT Std</vt:lpstr>
      <vt:lpstr>1_Thème Office</vt:lpstr>
      <vt:lpstr>825 - Raha manjavona ny andro</vt:lpstr>
      <vt:lpstr>1 Raha manjavona ny andro voasarona avokoa</vt:lpstr>
      <vt:lpstr>Ny tendrombohitra avo sy ny lohasaha koa</vt:lpstr>
      <vt:lpstr>Sy ny renirano tsara izay mangarana madio.</vt:lpstr>
      <vt:lpstr>Tsy hita ankehitriny fa manjavona anio</vt:lpstr>
      <vt:lpstr>Fiv : Na manjavona aza anio Nefa ao ambony ao</vt:lpstr>
      <vt:lpstr>Ny mazava lalandava Tsy miova na mandao :,:</vt:lpstr>
      <vt:lpstr>Matokia, ry sakaiza Aza kivy hianao.</vt:lpstr>
      <vt:lpstr>2. Raha misava indray ny andro, dia ho hita avo-koa</vt:lpstr>
      <vt:lpstr>Ny tendrombohitra avo sy ny lohasaha koa</vt:lpstr>
      <vt:lpstr>Sady ao ny renirano ka mangarana izao,</vt:lpstr>
      <vt:lpstr>Ka afaka ny zavona nanarona azy tao:</vt:lpstr>
      <vt:lpstr>Fiv : Na manjavona aza anio Nefa ao ambony ao</vt:lpstr>
      <vt:lpstr>Ny mazava lalandava Tsy miova na mandao :,:</vt:lpstr>
      <vt:lpstr>Matokia, ry sakaiza Aza kivy hianao.</vt:lpstr>
      <vt:lpstr>3. Raha mbola aty an-tany ka vahiny izahay,</vt:lpstr>
      <vt:lpstr>Manjavona matetika tokoa ny andronay.</vt:lpstr>
      <vt:lpstr>Na dia ao ny masoandro aza, takona izy 'zao</vt:lpstr>
      <vt:lpstr>Fa maizina ny andro, ka tsy fantatra fa ao:</vt:lpstr>
      <vt:lpstr>Fiv : Na manjavona aza anio Nefa ao ambony ao</vt:lpstr>
      <vt:lpstr>Ny mazava lalandava Tsy miova na mandao :,:</vt:lpstr>
      <vt:lpstr>Matokia, ry sakaiza Aza kivy hianao.</vt:lpstr>
      <vt:lpstr>4. Raha tapitra ny dian'ny fanahinao aty, Fatiny </vt:lpstr>
      <vt:lpstr>Ka lasan'Andriamanitra ho aminy ary,</vt:lpstr>
      <vt:lpstr>Tsy hanjavona ny andro, fa tsy misy rahona ao,</vt:lpstr>
      <vt:lpstr>Hazava ery an-danitra avokoa ny andronao.</vt:lpstr>
      <vt:lpstr>Fiv : Na manjavona aza anio Nefa ao ambony ao</vt:lpstr>
      <vt:lpstr>Ny mazava lalandava Tsy miova na mandao :,:</vt:lpstr>
      <vt:lpstr>Matokia, ry sakaiza Aza kivy hianao.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2016-02-13T06:38:26Z</dcterms:modified>
</cp:coreProperties>
</file>