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1" r:id="rId5"/>
    <p:sldId id="269" r:id="rId6"/>
    <p:sldId id="263" r:id="rId7"/>
    <p:sldId id="272" r:id="rId8"/>
    <p:sldId id="273" r:id="rId9"/>
    <p:sldId id="268" r:id="rId10"/>
    <p:sldId id="264" r:id="rId11"/>
    <p:sldId id="274" r:id="rId12"/>
    <p:sldId id="275" r:id="rId13"/>
    <p:sldId id="267" r:id="rId14"/>
    <p:sldId id="265" r:id="rId15"/>
    <p:sldId id="276" r:id="rId16"/>
    <p:sldId id="277" r:id="rId17"/>
    <p:sldId id="26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1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5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4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1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826 -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sarobidy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3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Be ny sarotra nosetraina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sakana izay nandrara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Nisy aza famoizana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voarakitry ny tantara.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3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Nefa, tao 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Teniny tsy mba resy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9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:,:No sabatra iray maranitra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Nampahatoky sy nampandresy:,: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Irina indrindra ho tafatoetra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Hitondrana ny firenena,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80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filamatra, tarigetra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tenin'ny Famonjena: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 hahazo laka,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Filaminana no hiseho,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4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:,:Fiadanana no hanjaka,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fahantrana ho foana hatreo:,: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5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Taona tokana sarobidy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isaorana Ilay Tsitoha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9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taona mba fitadidy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tsingerina mampifoha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8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hafalian'ny lohantaona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manenika izato lasy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9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:,:Fa naharitra ka tsy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Baibolin'ny Malagasy:,: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4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vahoakan'ny firenena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'Njao mianoka fifaliana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Tenin'ny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rnivimbina fitahiana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manenika ny eran-tany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manerana ny tontolo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:,:Ary isany tamin'izany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taninay ka niova volo.:,: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652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78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826 - Taona tokana sarobidy</vt:lpstr>
      <vt:lpstr>1 Taona tokana sarobidy Ka isaorana Ilay Tsitoha</vt:lpstr>
      <vt:lpstr>Tena taona mba fitadidy Fa tsingerina mampifoha</vt:lpstr>
      <vt:lpstr>Ny hafalian'ny lohantaona No manenika izato lasy</vt:lpstr>
      <vt:lpstr>:,:Fa naharitra ka tsy foana Ny Baibolin'ny Malagasy:,:</vt:lpstr>
      <vt:lpstr>2. Ny vahoakan'ny firenena 'Njao mianoka fifaliana</vt:lpstr>
      <vt:lpstr>Fa ny Tenin'ny Famonjena No rnivimbina fitahiana</vt:lpstr>
      <vt:lpstr>Ka manenika ny eran-tany Sy manerana ny tontolo</vt:lpstr>
      <vt:lpstr>:,:Ary isany tamin'izany Ny taninay ka niova volo.:,:</vt:lpstr>
      <vt:lpstr>3. Be ny sarotra nosetraina Be ny sakana izay nandrara</vt:lpstr>
      <vt:lpstr>Nisy aza famoizana aina 'Zay voarakitry ny tantara.</vt:lpstr>
      <vt:lpstr>Nefa, tao Andriamanitra Ka ny Teniny tsy mba resy</vt:lpstr>
      <vt:lpstr>:,:No sabatra iray maranitra Nampahatoky sy nampandresy:,:</vt:lpstr>
      <vt:lpstr>4. Irina indrindra ho tafatoetra Hitondrana ny firenena,</vt:lpstr>
      <vt:lpstr>Ho filamatra, tarigetra Izany tenin'ny Famonjena:</vt:lpstr>
      <vt:lpstr>Ny fitiavana hahazo laka, Filaminana no hiseho,</vt:lpstr>
      <vt:lpstr>:,:Fiadanana no hanjaka, Ny fahantrana ho foana hatreo:,: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2016-02-13T06:40:23Z</dcterms:modified>
</cp:coreProperties>
</file>