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77" r:id="rId4"/>
    <p:sldId id="278" r:id="rId5"/>
    <p:sldId id="279" r:id="rId6"/>
    <p:sldId id="275" r:id="rId7"/>
    <p:sldId id="276" r:id="rId8"/>
    <p:sldId id="263" r:id="rId9"/>
    <p:sldId id="272" r:id="rId10"/>
    <p:sldId id="273" r:id="rId11"/>
    <p:sldId id="274" r:id="rId12"/>
    <p:sldId id="270" r:id="rId13"/>
    <p:sldId id="271" r:id="rId14"/>
    <p:sldId id="264" r:id="rId15"/>
    <p:sldId id="267" r:id="rId16"/>
    <p:sldId id="268" r:id="rId17"/>
    <p:sldId id="269" r:id="rId18"/>
    <p:sldId id="265" r:id="rId19"/>
    <p:sldId id="266" r:id="rId2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610" autoAdjust="0"/>
    <p:restoredTop sz="86391" autoAdjust="0"/>
  </p:normalViewPr>
  <p:slideViewPr>
    <p:cSldViewPr snapToGrid="0">
      <p:cViewPr varScale="1">
        <p:scale>
          <a:sx n="50" d="100"/>
          <a:sy n="50" d="100"/>
        </p:scale>
        <p:origin x="36" y="3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69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880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491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062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930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816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651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298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624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748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351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170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98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827 - Na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mamely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tafiotra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lehibe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9713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Jeso Tompo no misakambina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 mihazona ny tanako roa,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179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Sady be fitia ka te-hiambina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fanahy sy ny aiko koa.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289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Mandrosoa hoy ny Tompo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Izaho hitondra anao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0441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hitandrina anao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 hanatitra anao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Any Ziona fonenan'ny Ray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648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Reko re ny alon-drano lehibe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'Zay mamely ankehitrio;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0525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toa kivy ny fanahiko mandre,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Kanjo tsara ho ahy io.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6026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tsy tiako ny hanalavitra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'Lay Mpanafaka ny zava-manjo,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6084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Raha toa ny saiko tsy finaritra,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mangovitra mafy ny fo.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9379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Mandrosoa hoy ny Tompo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Izaho hitondra anao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5618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hitandrina anao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 hanatitra anao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Any Ziona fonenan'ny Ray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572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Na mamely ny tafiotra lehibe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 mandrivotra fatratra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9384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efa mila hahavery saina re!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Hozakaiko fa lahatra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087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Jeso Tompo no amiko izao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ny loza resiny avokoa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4691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Izy no mitondra ahy mba ho 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Amin-dRainy handova ny soa.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8960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Mandrosoa hoy ny Tompo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Izaho hitondra anao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9993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hitandrina anao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 hanatitra anao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Any Ziona fonenan'ny Ray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4742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Na dia maizina ny lalako ety,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Sady be fahavalo koa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274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Kelikely foana dia ho tonga ary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ho tretrika ao tokoa.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7348939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109</Words>
  <Application>Microsoft Office PowerPoint</Application>
  <PresentationFormat>Affichage à l'écran (4:3)</PresentationFormat>
  <Paragraphs>19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3" baseType="lpstr">
      <vt:lpstr>Arial</vt:lpstr>
      <vt:lpstr>Calibri</vt:lpstr>
      <vt:lpstr>Helvetica Inserat LT Std</vt:lpstr>
      <vt:lpstr>1_Thème Office</vt:lpstr>
      <vt:lpstr>827 - Na mamely ny tafiotra lehibe</vt:lpstr>
      <vt:lpstr>1 Na mamely ny tafiotra lehibe Sy mandrivotra fatratra</vt:lpstr>
      <vt:lpstr>Ka efa mila hahavery saina re! Hozakaiko fa lahatra</vt:lpstr>
      <vt:lpstr>Jeso Tompo no amiko izao Ka ny loza resiny avokoa</vt:lpstr>
      <vt:lpstr>Izy no mitondra ahy mba ho ao Amin-dRainy handova ny soa.</vt:lpstr>
      <vt:lpstr>Fiv : Mandrosoa hoy ny Tompo Fa Izaho hitondra anao</vt:lpstr>
      <vt:lpstr>Ka hitandrina anao Sy hanatitra anao Any Ziona fonenan'ny Ray</vt:lpstr>
      <vt:lpstr>2. Na dia maizina ny lalako ety, Sady be fahavalo koa</vt:lpstr>
      <vt:lpstr>Kelikely foana dia ho tonga ary Ka ho tretrika ao tokoa.</vt:lpstr>
      <vt:lpstr>Jeso Tompo no misakambina Sy mihazona ny tanako roa,</vt:lpstr>
      <vt:lpstr>Sady be fitia ka te-hiambina Ny fanahy sy ny aiko koa.</vt:lpstr>
      <vt:lpstr>Fiv : Mandrosoa hoy ny Tompo Fa Izaho hitondra anao</vt:lpstr>
      <vt:lpstr>Ka hitandrina anao Sy hanatitra anao Any Ziona fonenan'ny Ray</vt:lpstr>
      <vt:lpstr>3. Reko re ny alon-drano lehibe 'Zay mamely ankehitrio;</vt:lpstr>
      <vt:lpstr>Ka toa kivy ny fanahiko mandre, Kanjo tsara ho ahy io.</vt:lpstr>
      <vt:lpstr>Fa tsy tiako ny hanalavitra 'Lay Mpanafaka ny zava-manjo,</vt:lpstr>
      <vt:lpstr>Raha toa ny saiko tsy finaritra, Ka mangovitra mafy ny fo.</vt:lpstr>
      <vt:lpstr>Fiv : Mandrosoa hoy ny Tompo Fa Izaho hitondra anao</vt:lpstr>
      <vt:lpstr>Ka hitandrina anao Sy hanatitra anao Any Ziona fonenan'ny Ray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2016-02-13T06:39:27Z</dcterms:modified>
</cp:coreProperties>
</file>