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75" r:id="rId8"/>
    <p:sldId id="276" r:id="rId9"/>
    <p:sldId id="261" r:id="rId10"/>
    <p:sldId id="262" r:id="rId11"/>
    <p:sldId id="277" r:id="rId12"/>
    <p:sldId id="278" r:id="rId13"/>
    <p:sldId id="279" r:id="rId14"/>
    <p:sldId id="282" r:id="rId15"/>
    <p:sldId id="280" r:id="rId16"/>
    <p:sldId id="281" r:id="rId17"/>
    <p:sldId id="28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92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1662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3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8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6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2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69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0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35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4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FIF 10 </a:t>
            </a:r>
            <a:r>
              <a:rPr lang="fr-FR" dirty="0" err="1" smtClean="0">
                <a:solidFill>
                  <a:schemeClr val="tx1"/>
                </a:solidFill>
              </a:rPr>
              <a:t>Asandrato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avo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hiranao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Atolorinao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fanajana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Aoka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an’Andriamanitra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4.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tokoa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fitiavany</a:t>
            </a:r>
            <a:r>
              <a:rPr lang="fr-FR" dirty="0"/>
              <a:t>;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Malalany</a:t>
            </a:r>
            <a:r>
              <a:rPr lang="fr-FR" dirty="0"/>
              <a:t> </a:t>
            </a:r>
            <a:r>
              <a:rPr lang="fr-FR" dirty="0" err="1"/>
              <a:t>nirahiny</a:t>
            </a:r>
            <a:r>
              <a:rPr lang="fr-FR" dirty="0"/>
              <a:t> </a:t>
            </a:r>
            <a:r>
              <a:rPr lang="fr-FR" dirty="0" err="1"/>
              <a:t>tety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hanandratra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ho </a:t>
            </a:r>
            <a:r>
              <a:rPr lang="fr-FR" dirty="0" err="1"/>
              <a:t>zanany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Ho </a:t>
            </a:r>
            <a:r>
              <a:rPr lang="fr-FR" dirty="0" err="1"/>
              <a:t>mpandova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ery</a:t>
            </a:r>
            <a:r>
              <a:rPr lang="fr-FR" dirty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Atolorinao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fanajana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Aoka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an’Andriamanitra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5.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Izy</a:t>
            </a:r>
            <a:r>
              <a:rPr lang="fr-FR" dirty="0"/>
              <a:t>, ka </a:t>
            </a:r>
            <a:r>
              <a:rPr lang="fr-FR" dirty="0" err="1"/>
              <a:t>atero</a:t>
            </a:r>
            <a:r>
              <a:rPr lang="fr-FR" dirty="0"/>
              <a:t> </a:t>
            </a:r>
            <a:r>
              <a:rPr lang="fr-FR" dirty="0" err="1"/>
              <a:t>hasina</a:t>
            </a:r>
            <a:r>
              <a:rPr lang="fr-FR" dirty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Vola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harena</a:t>
            </a:r>
            <a:r>
              <a:rPr lang="fr-FR" dirty="0"/>
              <a:t>, </a:t>
            </a:r>
            <a:r>
              <a:rPr lang="fr-FR" dirty="0" err="1"/>
              <a:t>Azy</a:t>
            </a:r>
            <a:r>
              <a:rPr lang="fr-FR" dirty="0"/>
              <a:t> </a:t>
            </a:r>
            <a:r>
              <a:rPr lang="fr-FR" dirty="0" err="1"/>
              <a:t>rahateo</a:t>
            </a:r>
            <a:r>
              <a:rPr lang="fr-FR" dirty="0"/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Ianao</a:t>
            </a:r>
            <a:r>
              <a:rPr lang="fr-FR" dirty="0"/>
              <a:t> no </a:t>
            </a:r>
            <a:r>
              <a:rPr lang="fr-FR" dirty="0" err="1"/>
              <a:t>sitrany</a:t>
            </a:r>
            <a:r>
              <a:rPr lang="fr-FR" dirty="0"/>
              <a:t> ho </a:t>
            </a:r>
            <a:r>
              <a:rPr lang="fr-FR" dirty="0" err="1"/>
              <a:t>raisina</a:t>
            </a:r>
            <a:r>
              <a:rPr lang="fr-FR" dirty="0"/>
              <a:t>;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Manolotra</a:t>
            </a:r>
            <a:r>
              <a:rPr lang="fr-FR" dirty="0"/>
              <a:t> </a:t>
            </a:r>
            <a:r>
              <a:rPr lang="fr-FR" dirty="0" err="1"/>
              <a:t>tena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Atolorinao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fanajana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Aoka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an’Andriamanitra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1. </a:t>
            </a:r>
            <a:r>
              <a:rPr lang="fr-FR" dirty="0" err="1" smtClean="0">
                <a:solidFill>
                  <a:schemeClr val="tx1"/>
                </a:solidFill>
              </a:rPr>
              <a:t>Asandrato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avo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hiranao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derao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Mpanjaka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lehibe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namorona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tontolo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Tamim-pahendrena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4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Atolorinao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fanajana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Aoka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an’Andriamanitra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2.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Dia </a:t>
            </a:r>
            <a:r>
              <a:rPr lang="fr-FR" dirty="0" err="1"/>
              <a:t>saino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ataon'ny</a:t>
            </a:r>
            <a:r>
              <a:rPr lang="fr-FR" dirty="0"/>
              <a:t> </a:t>
            </a:r>
            <a:r>
              <a:rPr lang="fr-FR" dirty="0" err="1"/>
              <a:t>vorona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mahalala</a:t>
            </a:r>
            <a:r>
              <a:rPr lang="fr-FR" dirty="0"/>
              <a:t> </a:t>
            </a:r>
            <a:r>
              <a:rPr lang="fr-FR" dirty="0" err="1"/>
              <a:t>mankasitraka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An'Andriamanitra</a:t>
            </a:r>
            <a:r>
              <a:rPr lang="fr-FR" dirty="0"/>
              <a:t>, </a:t>
            </a:r>
            <a:r>
              <a:rPr lang="fr-FR" dirty="0" err="1"/>
              <a:t>Mpamorona</a:t>
            </a:r>
            <a:r>
              <a:rPr lang="fr-FR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Andro</a:t>
            </a:r>
            <a:r>
              <a:rPr lang="fr-FR" dirty="0"/>
              <a:t> </a:t>
            </a:r>
            <a:r>
              <a:rPr lang="fr-FR" dirty="0" err="1"/>
              <a:t>aman'alina</a:t>
            </a:r>
            <a:r>
              <a:rPr lang="fr-FR" dirty="0"/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3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fiderana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Atolorinao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Saotra</a:t>
            </a:r>
            <a:r>
              <a:rPr lang="fr-FR" dirty="0" smtClean="0">
                <a:solidFill>
                  <a:schemeClr val="tx1"/>
                </a:solidFill>
              </a:rPr>
              <a:t> ! </a:t>
            </a:r>
            <a:r>
              <a:rPr lang="fr-FR" dirty="0" err="1" smtClean="0">
                <a:solidFill>
                  <a:schemeClr val="tx1"/>
                </a:solidFill>
              </a:rPr>
              <a:t>Hira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fanajana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Aoka</a:t>
            </a:r>
            <a:r>
              <a:rPr lang="fr-FR" dirty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an’Andriamanitra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3 </a:t>
            </a:r>
            <a:r>
              <a:rPr lang="fr-FR" dirty="0" err="1" smtClean="0">
                <a:solidFill>
                  <a:schemeClr val="tx1"/>
                </a:solidFill>
              </a:rPr>
              <a:t>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derao</a:t>
            </a:r>
            <a:r>
              <a:rPr lang="fr-FR" dirty="0" smtClean="0">
                <a:solidFill>
                  <a:schemeClr val="tx1"/>
                </a:solidFill>
              </a:rPr>
              <a:t> ‘</a:t>
            </a:r>
            <a:r>
              <a:rPr lang="fr-FR" dirty="0" err="1" smtClean="0">
                <a:solidFill>
                  <a:schemeClr val="tx1"/>
                </a:solidFill>
              </a:rPr>
              <a:t>zao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Andriamanitra</a:t>
            </a:r>
            <a:r>
              <a:rPr lang="fr-FR" dirty="0" smtClean="0">
                <a:solidFill>
                  <a:schemeClr val="tx1"/>
                </a:solidFill>
              </a:rPr>
              <a:t> ;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Izy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nahary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namelona</a:t>
            </a:r>
            <a:r>
              <a:rPr lang="fr-FR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Ary</a:t>
            </a:r>
            <a:r>
              <a:rPr lang="fr-FR" dirty="0" smtClean="0">
                <a:solidFill>
                  <a:schemeClr val="tx1"/>
                </a:solidFill>
              </a:rPr>
              <a:t> na </a:t>
            </a:r>
            <a:r>
              <a:rPr lang="fr-FR" dirty="0" err="1" smtClean="0">
                <a:solidFill>
                  <a:schemeClr val="tx1"/>
                </a:solidFill>
              </a:rPr>
              <a:t>marary</a:t>
            </a:r>
            <a:r>
              <a:rPr lang="fr-FR" dirty="0" smtClean="0">
                <a:solidFill>
                  <a:schemeClr val="tx1"/>
                </a:solidFill>
              </a:rPr>
              <a:t> na </a:t>
            </a:r>
            <a:r>
              <a:rPr lang="fr-FR" dirty="0" err="1" smtClean="0">
                <a:solidFill>
                  <a:schemeClr val="tx1"/>
                </a:solidFill>
              </a:rPr>
              <a:t>finaritra</a:t>
            </a:r>
            <a:r>
              <a:rPr lang="fr-FR" dirty="0" smtClean="0">
                <a:solidFill>
                  <a:schemeClr val="tx1"/>
                </a:solidFill>
              </a:rPr>
              <a:t>,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Izy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Mpanohana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29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84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FIF 10 Asandrato avo re ny hiranao</vt:lpstr>
      <vt:lpstr>1. Asandrato avo re ny hiranao  Ka derao Ilay Mpanjaka lehibe,</vt:lpstr>
      <vt:lpstr>Izay namorona izao tontolo Izao Tamim-pahendrena be.</vt:lpstr>
      <vt:lpstr>Fiv : Saotra ! Hira fiderana Saotra ! Atolorinao Saotra ! Hira fanajana; Aoka ho an’Andriamanitra</vt:lpstr>
      <vt:lpstr>2. Dia saino ny ataon'ny vorona, Izay mahalala mankasitraka</vt:lpstr>
      <vt:lpstr>An'Andriamanitra, Mpamorona, Andro aman'alina.</vt:lpstr>
      <vt:lpstr>Fiv : Saotra ! Hira fiderana Saotra ! Atolorinao Saotra ! Hira fanajana; Aoka ho an’Andriamanitra</vt:lpstr>
      <vt:lpstr>3 Mba derao ‘zao Andriamanitra ; Izy no nahary sy namelona;</vt:lpstr>
      <vt:lpstr>Ary na marary na finaritra, Izy no Mpanohana.</vt:lpstr>
      <vt:lpstr>Fiv : Saotra ! Hira fiderana Saotra ! Atolorinao Saotra ! Hira fanajana; Aoka ho an’Andriamanitra</vt:lpstr>
      <vt:lpstr>4. Lehibe tokoa ny fitiavany; Ny Malalany nirahiny tety</vt:lpstr>
      <vt:lpstr>Mba hanandratra anao ho zanany, Ho mpandova ny ery.</vt:lpstr>
      <vt:lpstr>Fiv : Saotra ! Hira fiderana Saotra ! Atolorinao Saotra ! Hira fanajana; Aoka ho an’Andriamanitra</vt:lpstr>
      <vt:lpstr>5. Tompo Izy, ka atero hasina. Vola sy harena, Azy rahateo;</vt:lpstr>
      <vt:lpstr>Ianao no sitrany ho raisina; Manolotra tena re !</vt:lpstr>
      <vt:lpstr>Fiv : Saotra ! Hira fiderana Saotra ! Atolorinao Saotra ! Hira fanajana; Aoka ho an’Andriamanitra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35</cp:revision>
  <dcterms:created xsi:type="dcterms:W3CDTF">2015-02-15T12:43:03Z</dcterms:created>
  <dcterms:modified xsi:type="dcterms:W3CDTF">2023-10-28T18:42:07Z</dcterms:modified>
</cp:coreProperties>
</file>