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7" r:id="rId3"/>
    <p:sldId id="258" r:id="rId4"/>
    <p:sldId id="259" r:id="rId5"/>
    <p:sldId id="310" r:id="rId6"/>
    <p:sldId id="260" r:id="rId7"/>
    <p:sldId id="311" r:id="rId8"/>
    <p:sldId id="261" r:id="rId9"/>
    <p:sldId id="31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56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55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03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2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6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7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7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82D1-88BD-4000-A958-B5F43E53ECBB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6EA8-D836-4526-9DDD-043D5258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3800" dirty="0" smtClean="0">
                <a:latin typeface="Alégre Sans NC" panose="02060606060101040101" pitchFamily="18" charset="0"/>
              </a:rPr>
              <a:t>HIRA FIFOHAZANA</a:t>
            </a:r>
            <a:r>
              <a:rPr lang="fr-FR" sz="8000" dirty="0" smtClean="0">
                <a:latin typeface="Alégre Sans NC" panose="02060606060101040101" pitchFamily="18" charset="0"/>
              </a:rPr>
              <a:t/>
            </a:r>
            <a:br>
              <a:rPr lang="fr-FR" sz="8000" dirty="0" smtClean="0">
                <a:latin typeface="Alégre Sans NC" panose="02060606060101040101" pitchFamily="18" charset="0"/>
              </a:rPr>
            </a:br>
            <a:r>
              <a:rPr lang="fr-FR" sz="28700" dirty="0" smtClean="0">
                <a:latin typeface="Alégre Sans NC" panose="02060606060101040101" pitchFamily="18" charset="0"/>
              </a:rPr>
              <a:t>145</a:t>
            </a:r>
            <a:endParaRPr lang="fr-FR" sz="28700" dirty="0"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1-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hahasaraka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latin typeface="Helvetica Inserat LT Std" panose="020B0806030702050204" pitchFamily="34" charset="0"/>
              </a:rPr>
              <a:t> ô?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nanavotra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ô!ô</a:t>
            </a:r>
            <a:r>
              <a:rPr lang="fr-FR" sz="8000" dirty="0" smtClean="0">
                <a:latin typeface="Helvetica Inserat LT Std" panose="020B0806030702050204" pitchFamily="34" charset="0"/>
              </a:rPr>
              <a:t>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7600" dirty="0" smtClean="0">
                <a:latin typeface="Helvetica Inserat LT Std" panose="020B0806030702050204" pitchFamily="34" charset="0"/>
              </a:rPr>
              <a:t>Ka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loza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ve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mosary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fanenjahana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mafy</a:t>
            </a:r>
            <a:r>
              <a:rPr lang="fr-FR" sz="7600" dirty="0" smtClean="0">
                <a:latin typeface="Helvetica Inserat LT Std" panose="020B0806030702050204" pitchFamily="34" charset="0"/>
              </a:rPr>
              <a:t>?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fahafatesana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7600" dirty="0">
                <a:latin typeface="Helvetica Inserat LT Std" panose="020B0806030702050204" pitchFamily="34" charset="0"/>
              </a:rPr>
              <a:t>,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.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,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hamoizako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endParaRPr lang="fr-FR" sz="7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2-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hahasaraka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?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He!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tafatoetra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7600" dirty="0" smtClean="0">
                <a:latin typeface="Helvetica Inserat LT Std" panose="020B0806030702050204" pitchFamily="34" charset="0"/>
              </a:rPr>
              <a:t>Ka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loza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ve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mosary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fanenjahana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mafy</a:t>
            </a:r>
            <a:r>
              <a:rPr lang="fr-FR" sz="7600" dirty="0" smtClean="0">
                <a:latin typeface="Helvetica Inserat LT Std" panose="020B0806030702050204" pitchFamily="34" charset="0"/>
              </a:rPr>
              <a:t>?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fahafatesana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7600" dirty="0">
                <a:latin typeface="Helvetica Inserat LT Std" panose="020B0806030702050204" pitchFamily="34" charset="0"/>
              </a:rPr>
              <a:t>,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.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,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hamoizako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endParaRPr lang="fr-FR" sz="7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3-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finoana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ampinga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Baiboly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sabatra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mpandresy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alàlanao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7600" dirty="0" smtClean="0">
                <a:latin typeface="Helvetica Inserat LT Std" panose="020B0806030702050204" pitchFamily="34" charset="0"/>
              </a:rPr>
              <a:t>Ka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loza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ve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mosary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fanenjahana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mafy</a:t>
            </a:r>
            <a:r>
              <a:rPr lang="fr-FR" sz="7600" dirty="0" smtClean="0">
                <a:latin typeface="Helvetica Inserat LT Std" panose="020B0806030702050204" pitchFamily="34" charset="0"/>
              </a:rPr>
              <a:t>?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fahafatesana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7600" dirty="0">
                <a:latin typeface="Helvetica Inserat LT Std" panose="020B0806030702050204" pitchFamily="34" charset="0"/>
              </a:rPr>
              <a:t>,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.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,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hamoizako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endParaRPr lang="fr-FR" sz="7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4-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hery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Tano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;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mpamonjy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olom-bery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Vonona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7600" dirty="0" smtClean="0">
                <a:latin typeface="Helvetica Inserat LT Std" panose="020B0806030702050204" pitchFamily="34" charset="0"/>
              </a:rPr>
              <a:t>Ka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loza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ve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mosary</a:t>
            </a:r>
            <a:r>
              <a:rPr lang="fr-FR" sz="7600" dirty="0" smtClean="0">
                <a:latin typeface="Helvetica Inserat LT Std" panose="020B0806030702050204" pitchFamily="34" charset="0"/>
              </a:rPr>
              <a:t>, sa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fanenjahana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mafy</a:t>
            </a:r>
            <a:r>
              <a:rPr lang="fr-FR" sz="7600" dirty="0" smtClean="0">
                <a:latin typeface="Helvetica Inserat LT Std" panose="020B0806030702050204" pitchFamily="34" charset="0"/>
              </a:rPr>
              <a:t>?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fahafatesana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7600" dirty="0">
                <a:latin typeface="Helvetica Inserat LT Std" panose="020B0806030702050204" pitchFamily="34" charset="0"/>
              </a:rPr>
              <a:t>,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.</a:t>
            </a:r>
            <a:br>
              <a:rPr lang="fr-FR" sz="7600" dirty="0" smtClean="0">
                <a:latin typeface="Helvetica Inserat LT Std" panose="020B0806030702050204" pitchFamily="34" charset="0"/>
              </a:rPr>
            </a:br>
            <a:r>
              <a:rPr lang="fr-FR" sz="76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7600" dirty="0" smtClean="0">
                <a:latin typeface="Helvetica Inserat LT Std" panose="020B0806030702050204" pitchFamily="34" charset="0"/>
              </a:rPr>
              <a:t>,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hamoizako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r>
              <a:rPr lang="fr-FR" sz="76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7600" dirty="0" smtClean="0">
                <a:latin typeface="Helvetica Inserat LT Std" panose="020B0806030702050204" pitchFamily="34" charset="0"/>
              </a:rPr>
              <a:t> </a:t>
            </a:r>
            <a:endParaRPr lang="fr-FR" sz="7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Alégre Sans NC</vt:lpstr>
      <vt:lpstr>Arial</vt:lpstr>
      <vt:lpstr>Calibri</vt:lpstr>
      <vt:lpstr>Calibri Light</vt:lpstr>
      <vt:lpstr>Helvetica Inserat LT Std</vt:lpstr>
      <vt:lpstr>Thème Office</vt:lpstr>
      <vt:lpstr>HIRA FIFOHAZANA 145</vt:lpstr>
      <vt:lpstr>1- Iza no hahasaraka ahy. Aminao, ry Jeso ô? Tompo tia nanavotra ahy Hianao ry Kristy ô!ô!</vt:lpstr>
      <vt:lpstr>Ka loza ve, sa mosary, sa fanenjahana mafy? Ny fahafatesana aza, eny. Eny, tsy hamoizako Anao </vt:lpstr>
      <vt:lpstr>2- Iza no hahasaraka ahy Amin’ny fitiavanao? He! Ny foko tsy manahy  tafatoetra ao Aminao</vt:lpstr>
      <vt:lpstr>Ka loza ve, sa mosary, sa fanenjahana mafy? Ny fahafatesana aza, eny. Eny, tsy hamoizako Anao </vt:lpstr>
      <vt:lpstr>3- Ny finoana no ampinga. Ny Baiboly sabatra, ka manoatra ny mpandresy, Amin’ny alàlanao!</vt:lpstr>
      <vt:lpstr>Ka loza ve, sa mosary, sa fanenjahana mafy? Ny fahafatesana aza, eny. Eny, tsy hamoizako Anao </vt:lpstr>
      <vt:lpstr>4- Ry Jesosy feno hery,  Tano aho ho Anao; Ry mpamonjy olom-bery Vonona hanoa Anao!</vt:lpstr>
      <vt:lpstr>Ka loza ve, sa mosary, sa fanenjahana mafy? Ny fahafatesana aza, eny. Eny, tsy hamoizako Anao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 FIFOHAZANA 145</dc:title>
  <dc:creator>ZAVAMANENOAKV</dc:creator>
  <cp:lastModifiedBy>ZAVAMANENOAKV</cp:lastModifiedBy>
  <cp:revision>3</cp:revision>
  <dcterms:created xsi:type="dcterms:W3CDTF">2022-10-22T12:00:41Z</dcterms:created>
  <dcterms:modified xsi:type="dcterms:W3CDTF">2022-10-22T12:10:11Z</dcterms:modified>
</cp:coreProperties>
</file>