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4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96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96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29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34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734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05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528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603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06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661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39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6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01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44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12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97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64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4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3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08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0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297340" y="2766219"/>
            <a:ext cx="4764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pt-BR" dirty="0">
                <a:solidFill>
                  <a:prstClr val="black"/>
                </a:solidFill>
                <a:latin typeface="Bebas Neue" panose="020B0606020202050201" pitchFamily="34" charset="0"/>
              </a:rPr>
              <a:t>Mitsimoka ao an-tanimbolinao ry Ray, </a:t>
            </a:r>
            <a:endParaRPr kumimoji="0" lang="fr-FR" sz="8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606020202050201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39" y="1459230"/>
            <a:ext cx="3993401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0"/>
                <a:ea typeface="Times New Roman" panose="02020603050405020304" pitchFamily="18" charset="0"/>
                <a:cs typeface="+mn-cs"/>
              </a:rPr>
              <a:t>183</a:t>
            </a:r>
            <a:endParaRPr kumimoji="0" lang="fr-FR" sz="2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940471" y="4452824"/>
            <a:ext cx="3118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sz="5400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FIFOHAZANA</a:t>
            </a:r>
            <a:endParaRPr kumimoji="0" lang="fr-FR" sz="5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3 Ny </a:t>
            </a:r>
            <a:r>
              <a:rPr lang="pt-BR" sz="8000" dirty="0">
                <a:latin typeface="Helvetica Inserat LT Std" panose="020B0806030702050204" pitchFamily="34" charset="0"/>
              </a:rPr>
              <a:t>asanao mangina ry Fanahy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Na dia tsy hita aza, afafazo;</a:t>
            </a:r>
          </a:p>
        </p:txBody>
      </p:sp>
    </p:spTree>
    <p:extLst>
      <p:ext uri="{BB962C8B-B14F-4D97-AF65-F5344CB8AC3E}">
        <p14:creationId xmlns:p14="http://schemas.microsoft.com/office/powerpoint/2010/main" val="49790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Ny fakany omeo tsiro avy Aminao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Ny taho ny tondraho tsy halazo;</a:t>
            </a:r>
          </a:p>
        </p:txBody>
      </p:sp>
    </p:spTree>
    <p:extLst>
      <p:ext uri="{BB962C8B-B14F-4D97-AF65-F5344CB8AC3E}">
        <p14:creationId xmlns:p14="http://schemas.microsoft.com/office/powerpoint/2010/main" val="260644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Ry hery lehibe mba miasà izao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Mba hampidokadoka ireto hazo</a:t>
            </a:r>
          </a:p>
        </p:txBody>
      </p:sp>
    </p:spTree>
    <p:extLst>
      <p:ext uri="{BB962C8B-B14F-4D97-AF65-F5344CB8AC3E}">
        <p14:creationId xmlns:p14="http://schemas.microsoft.com/office/powerpoint/2010/main" val="61967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;,; Ny asa izay atao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Ho </a:t>
            </a:r>
            <a:r>
              <a:rPr lang="pt-BR" sz="8000" dirty="0" smtClean="0">
                <a:latin typeface="Helvetica Inserat LT Std" panose="020B0806030702050204" pitchFamily="34" charset="0"/>
              </a:rPr>
              <a:t>voninahitrao ;,;</a:t>
            </a:r>
            <a:endParaRPr lang="pt-B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1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4 lndreto</a:t>
            </a:r>
            <a:r>
              <a:rPr lang="pt-BR" sz="8000" dirty="0">
                <a:latin typeface="Helvetica Inserat LT Std" panose="020B0806030702050204" pitchFamily="34" charset="0"/>
              </a:rPr>
              <a:t>, Tompo, izahay tanora,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Anaro sy bitsiho moramora Hiasa sy hamboly isan'ora</a:t>
            </a:r>
          </a:p>
        </p:txBody>
      </p:sp>
    </p:spTree>
    <p:extLst>
      <p:ext uri="{BB962C8B-B14F-4D97-AF65-F5344CB8AC3E}">
        <p14:creationId xmlns:p14="http://schemas.microsoft.com/office/powerpoint/2010/main" val="268537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Handresy ireo devoly mpanakora,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Izay nampidi-doza tao </a:t>
            </a:r>
            <a:r>
              <a:rPr lang="pt-BR" sz="8000" dirty="0" smtClean="0">
                <a:latin typeface="Helvetica Inserat LT Std" panose="020B0806030702050204" pitchFamily="34" charset="0"/>
              </a:rPr>
              <a:t>Gomora</a:t>
            </a:r>
            <a:br>
              <a:rPr lang="pt-BR" sz="8000" dirty="0" smtClean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Herezo Tompo ô!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Ny miaramilanao</a:t>
            </a:r>
          </a:p>
        </p:txBody>
      </p:sp>
    </p:spTree>
    <p:extLst>
      <p:ext uri="{BB962C8B-B14F-4D97-AF65-F5344CB8AC3E}">
        <p14:creationId xmlns:p14="http://schemas.microsoft.com/office/powerpoint/2010/main" val="342647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;,; Herezo Tompo ô!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Ny miaramilanao</a:t>
            </a:r>
            <a:r>
              <a:rPr lang="pt-BR" sz="8000" dirty="0" smtClean="0">
                <a:latin typeface="Helvetica Inserat LT Std" panose="020B0806030702050204" pitchFamily="34" charset="0"/>
              </a:rPr>
              <a:t>;,;</a:t>
            </a:r>
            <a:endParaRPr lang="pt-B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8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5 Raha </a:t>
            </a:r>
            <a:r>
              <a:rPr lang="pt-BR" sz="8000" dirty="0">
                <a:latin typeface="Helvetica Inserat LT Std" panose="020B0806030702050204" pitchFamily="34" charset="0"/>
              </a:rPr>
              <a:t>sendra ka mandia ny làlan-tery,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lanao Jesosy Tompo no mijery</a:t>
            </a:r>
          </a:p>
        </p:txBody>
      </p:sp>
    </p:spTree>
    <p:extLst>
      <p:ext uri="{BB962C8B-B14F-4D97-AF65-F5344CB8AC3E}">
        <p14:creationId xmlns:p14="http://schemas.microsoft.com/office/powerpoint/2010/main" val="228540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Ny olonao, na vitsy na irery; </a:t>
            </a:r>
            <a:r>
              <a:rPr lang="pt-BR" sz="8000" dirty="0" smtClean="0">
                <a:latin typeface="Helvetica Inserat LT Std" panose="020B0806030702050204" pitchFamily="34" charset="0"/>
              </a:rPr>
              <a:t/>
            </a:r>
            <a:br>
              <a:rPr lang="pt-BR" sz="8000" dirty="0" smtClean="0">
                <a:latin typeface="Helvetica Inserat LT Std" panose="020B0806030702050204" pitchFamily="34" charset="0"/>
              </a:rPr>
            </a:br>
            <a:r>
              <a:rPr lang="pt-BR" sz="8000" dirty="0" smtClean="0">
                <a:latin typeface="Helvetica Inserat LT Std" panose="020B0806030702050204" pitchFamily="34" charset="0"/>
              </a:rPr>
              <a:t>Tantano </a:t>
            </a:r>
            <a:r>
              <a:rPr lang="pt-BR" sz="8000" dirty="0">
                <a:latin typeface="Helvetica Inserat LT Std" panose="020B0806030702050204" pitchFamily="34" charset="0"/>
              </a:rPr>
              <a:t>izahay mba tsy ho very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Ianao no Tompon'aina manan-kery</a:t>
            </a:r>
          </a:p>
        </p:txBody>
      </p:sp>
    </p:spTree>
    <p:extLst>
      <p:ext uri="{BB962C8B-B14F-4D97-AF65-F5344CB8AC3E}">
        <p14:creationId xmlns:p14="http://schemas.microsoft.com/office/powerpoint/2010/main" val="190248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;,; </a:t>
            </a:r>
            <a:r>
              <a:rPr lang="pt-BR" sz="8000" dirty="0" smtClean="0">
                <a:latin typeface="Helvetica Inserat LT Std" panose="020B0806030702050204" pitchFamily="34" charset="0"/>
              </a:rPr>
              <a:t>Tantano</a:t>
            </a:r>
            <a:r>
              <a:rPr lang="pt-BR" sz="8000" dirty="0">
                <a:latin typeface="Helvetica Inserat LT Std" panose="020B0806030702050204" pitchFamily="34" charset="0"/>
              </a:rPr>
              <a:t>, Tompo ô!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Tohano </a:t>
            </a:r>
            <a:r>
              <a:rPr lang="pt-BR" sz="8000" dirty="0" smtClean="0">
                <a:latin typeface="Helvetica Inserat LT Std" panose="020B0806030702050204" pitchFamily="34" charset="0"/>
              </a:rPr>
              <a:t>izahay </a:t>
            </a:r>
            <a:r>
              <a:rPr lang="pt-BR" sz="8000" dirty="0">
                <a:latin typeface="Helvetica Inserat LT Std" panose="020B0806030702050204" pitchFamily="34" charset="0"/>
              </a:rPr>
              <a:t>;,;</a:t>
            </a:r>
          </a:p>
        </p:txBody>
      </p:sp>
    </p:spTree>
    <p:extLst>
      <p:ext uri="{BB962C8B-B14F-4D97-AF65-F5344CB8AC3E}">
        <p14:creationId xmlns:p14="http://schemas.microsoft.com/office/powerpoint/2010/main" val="423370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1 Mitsimoka </a:t>
            </a:r>
            <a:r>
              <a:rPr lang="pt-BR" sz="8000" dirty="0">
                <a:latin typeface="Helvetica Inserat LT Std" panose="020B0806030702050204" pitchFamily="34" charset="0"/>
              </a:rPr>
              <a:t>ao an-tanimbolinao ry Ray,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Ireto zana-kazo mbola kely;</a:t>
            </a:r>
          </a:p>
        </p:txBody>
      </p:sp>
    </p:spTree>
    <p:extLst>
      <p:ext uri="{BB962C8B-B14F-4D97-AF65-F5344CB8AC3E}">
        <p14:creationId xmlns:p14="http://schemas.microsoft.com/office/powerpoint/2010/main" val="16595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6 Indreto </a:t>
            </a:r>
            <a:r>
              <a:rPr lang="pt-BR" sz="8000" dirty="0">
                <a:latin typeface="Helvetica Inserat LT Std" panose="020B0806030702050204" pitchFamily="34" charset="0"/>
              </a:rPr>
              <a:t>ny tanora vitsivitsy,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Hiasa sy hamoha ny jentilisa,</a:t>
            </a:r>
          </a:p>
        </p:txBody>
      </p:sp>
    </p:spTree>
    <p:extLst>
      <p:ext uri="{BB962C8B-B14F-4D97-AF65-F5344CB8AC3E}">
        <p14:creationId xmlns:p14="http://schemas.microsoft.com/office/powerpoint/2010/main" val="3089546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Fa he! mivoha izao ny paradisa,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Hidiran'ny olo-mino tapitrisa,</a:t>
            </a:r>
          </a:p>
        </p:txBody>
      </p:sp>
    </p:spTree>
    <p:extLst>
      <p:ext uri="{BB962C8B-B14F-4D97-AF65-F5344CB8AC3E}">
        <p14:creationId xmlns:p14="http://schemas.microsoft.com/office/powerpoint/2010/main" val="303777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Indrindra fa ny mino voaisa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Mba raiso, Tompo ô!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Ho tena zanakao</a:t>
            </a:r>
          </a:p>
        </p:txBody>
      </p:sp>
    </p:spTree>
    <p:extLst>
      <p:ext uri="{BB962C8B-B14F-4D97-AF65-F5344CB8AC3E}">
        <p14:creationId xmlns:p14="http://schemas.microsoft.com/office/powerpoint/2010/main" val="2494150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;,; </a:t>
            </a:r>
            <a:r>
              <a:rPr lang="it-IT" sz="8000" dirty="0" smtClean="0">
                <a:latin typeface="Helvetica Inserat LT Std" panose="020B0806030702050204" pitchFamily="34" charset="0"/>
              </a:rPr>
              <a:t>Mba </a:t>
            </a:r>
            <a:r>
              <a:rPr lang="it-IT" sz="8000" dirty="0">
                <a:latin typeface="Helvetica Inserat LT Std" panose="020B0806030702050204" pitchFamily="34" charset="0"/>
              </a:rPr>
              <a:t>raiso, Tompo ô!</a:t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latin typeface="Helvetica Inserat LT Std" panose="020B0806030702050204" pitchFamily="34" charset="0"/>
              </a:rPr>
              <a:t>Ho tena </a:t>
            </a:r>
            <a:r>
              <a:rPr lang="it-IT" sz="8000" dirty="0" smtClean="0">
                <a:latin typeface="Helvetica Inserat LT Std" panose="020B0806030702050204" pitchFamily="34" charset="0"/>
              </a:rPr>
              <a:t>zanakao </a:t>
            </a:r>
            <a:r>
              <a:rPr lang="pt-BR" sz="8000" dirty="0">
                <a:latin typeface="Helvetica Inserat LT Std" panose="020B0806030702050204" pitchFamily="34" charset="0"/>
              </a:rPr>
              <a:t>;,;</a:t>
            </a:r>
            <a:endParaRPr lang="it-IT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9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Ka raha sendra tanin-kandro Mahamay,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Na rivo-doza be izay mamely, </a:t>
            </a:r>
          </a:p>
        </p:txBody>
      </p:sp>
    </p:spTree>
    <p:extLst>
      <p:ext uri="{BB962C8B-B14F-4D97-AF65-F5344CB8AC3E}">
        <p14:creationId xmlns:p14="http://schemas.microsoft.com/office/powerpoint/2010/main" val="17973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Alofy sy tantano mafy izahay;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Ny herinay tsy ampy velively,</a:t>
            </a:r>
          </a:p>
        </p:txBody>
      </p:sp>
    </p:spTree>
    <p:extLst>
      <p:ext uri="{BB962C8B-B14F-4D97-AF65-F5344CB8AC3E}">
        <p14:creationId xmlns:p14="http://schemas.microsoft.com/office/powerpoint/2010/main" val="272690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latin typeface="Helvetica Inserat LT Std" panose="020B0806030702050204" pitchFamily="34" charset="0"/>
              </a:rPr>
              <a:t>;,; Fa </a:t>
            </a:r>
            <a:r>
              <a:rPr lang="en-US" sz="8000" dirty="0" err="1">
                <a:latin typeface="Helvetica Inserat LT Std" panose="020B0806030702050204" pitchFamily="34" charset="0"/>
              </a:rPr>
              <a:t>lanao</a:t>
            </a:r>
            <a:r>
              <a:rPr lang="en-US" sz="8000" dirty="0">
                <a:latin typeface="Helvetica Inserat LT Std" panose="020B0806030702050204" pitchFamily="34" charset="0"/>
              </a:rPr>
              <a:t>, </a:t>
            </a:r>
            <a:r>
              <a:rPr lang="en-US" sz="8000" dirty="0" err="1">
                <a:latin typeface="Helvetica Inserat LT Std" panose="020B0806030702050204" pitchFamily="34" charset="0"/>
              </a:rPr>
              <a:t>ry</a:t>
            </a:r>
            <a:r>
              <a:rPr lang="en-US" sz="8000" dirty="0">
                <a:latin typeface="Helvetica Inserat LT Std" panose="020B0806030702050204" pitchFamily="34" charset="0"/>
              </a:rPr>
              <a:t> Ray,</a:t>
            </a:r>
            <a:br>
              <a:rPr lang="en-US" sz="8000" dirty="0">
                <a:latin typeface="Helvetica Inserat LT Std" panose="020B0806030702050204" pitchFamily="34" charset="0"/>
              </a:rPr>
            </a:br>
            <a:r>
              <a:rPr lang="en-US" sz="8000" dirty="0">
                <a:latin typeface="Helvetica Inserat LT Std" panose="020B0806030702050204" pitchFamily="34" charset="0"/>
              </a:rPr>
              <a:t>No </a:t>
            </a:r>
            <a:r>
              <a:rPr lang="en-US" sz="8000" dirty="0" err="1">
                <a:latin typeface="Helvetica Inserat LT Std" panose="020B0806030702050204" pitchFamily="34" charset="0"/>
              </a:rPr>
              <a:t>hany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Herinay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>
                <a:latin typeface="Helvetica Inserat LT Std" panose="020B0806030702050204" pitchFamily="34" charset="0"/>
              </a:rPr>
              <a:t>;,;</a:t>
            </a:r>
          </a:p>
        </p:txBody>
      </p:sp>
    </p:spTree>
    <p:extLst>
      <p:ext uri="{BB962C8B-B14F-4D97-AF65-F5344CB8AC3E}">
        <p14:creationId xmlns:p14="http://schemas.microsoft.com/office/powerpoint/2010/main" val="366202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2 Ry </a:t>
            </a:r>
            <a:r>
              <a:rPr lang="pt-BR" sz="8000" dirty="0">
                <a:latin typeface="Helvetica Inserat LT Std" panose="020B0806030702050204" pitchFamily="34" charset="0"/>
              </a:rPr>
              <a:t>Jeso, Loharano feno soa,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Mangalahala sady fototr'aina;</a:t>
            </a:r>
          </a:p>
        </p:txBody>
      </p:sp>
    </p:spTree>
    <p:extLst>
      <p:ext uri="{BB962C8B-B14F-4D97-AF65-F5344CB8AC3E}">
        <p14:creationId xmlns:p14="http://schemas.microsoft.com/office/powerpoint/2010/main" val="348798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Mahafa-ketaheta izao tontolo izao,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Ary efa ampy izay rehetra ilaina</a:t>
            </a:r>
          </a:p>
        </p:txBody>
      </p:sp>
    </p:spTree>
    <p:extLst>
      <p:ext uri="{BB962C8B-B14F-4D97-AF65-F5344CB8AC3E}">
        <p14:creationId xmlns:p14="http://schemas.microsoft.com/office/powerpoint/2010/main" val="221295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Ny taninay, ry Jeso,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Mba onenonao</a:t>
            </a:r>
            <a:r>
              <a:rPr lang="pt-BR" sz="8000" dirty="0" smtClean="0">
                <a:latin typeface="Helvetica Inserat LT Std" panose="020B0806030702050204" pitchFamily="34" charset="0"/>
              </a:rPr>
              <a:t>,</a:t>
            </a:r>
            <a:br>
              <a:rPr lang="pt-BR" sz="8000" dirty="0" smtClean="0">
                <a:latin typeface="Helvetica Inserat LT Std" panose="020B0806030702050204" pitchFamily="34" charset="0"/>
              </a:rPr>
            </a:br>
            <a:r>
              <a:rPr lang="fi-FI" sz="8000" dirty="0">
                <a:latin typeface="Helvetica Inserat LT Std" panose="020B0806030702050204" pitchFamily="34" charset="0"/>
              </a:rPr>
              <a:t>Fa raha ilaozanao dia karakaina</a:t>
            </a:r>
            <a:endParaRPr lang="pt-B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1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;,; Tomoera </a:t>
            </a:r>
            <a:r>
              <a:rPr lang="pt-BR" sz="8000" dirty="0">
                <a:latin typeface="Helvetica Inserat LT Std" panose="020B0806030702050204" pitchFamily="34" charset="0"/>
              </a:rPr>
              <a:t>Tompo ô,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Monena re </a:t>
            </a:r>
            <a:r>
              <a:rPr lang="pt-BR" sz="8000" dirty="0" smtClean="0">
                <a:latin typeface="Helvetica Inserat LT Std" panose="020B0806030702050204" pitchFamily="34" charset="0"/>
              </a:rPr>
              <a:t>izao </a:t>
            </a:r>
            <a:r>
              <a:rPr lang="pt-BR" sz="8000" dirty="0">
                <a:latin typeface="Helvetica Inserat LT Std" panose="020B0806030702050204" pitchFamily="34" charset="0"/>
              </a:rPr>
              <a:t>;,;</a:t>
            </a:r>
          </a:p>
        </p:txBody>
      </p:sp>
    </p:spTree>
    <p:extLst>
      <p:ext uri="{BB962C8B-B14F-4D97-AF65-F5344CB8AC3E}">
        <p14:creationId xmlns:p14="http://schemas.microsoft.com/office/powerpoint/2010/main" val="4121560907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147</Words>
  <Application>Microsoft Office PowerPoint</Application>
  <PresentationFormat>Affichage à l'écran (4:3)</PresentationFormat>
  <Paragraphs>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Bebas Neue</vt:lpstr>
      <vt:lpstr>Calibri</vt:lpstr>
      <vt:lpstr>Calibri Light</vt:lpstr>
      <vt:lpstr>Helvetica Inserat LT Std</vt:lpstr>
      <vt:lpstr>Times New Roman</vt:lpstr>
      <vt:lpstr>2_Thème Office</vt:lpstr>
      <vt:lpstr>Thème Office</vt:lpstr>
      <vt:lpstr>Présentation PowerPoint</vt:lpstr>
      <vt:lpstr>1 Mitsimoka ao an-tanimbolinao ry Ray, Ireto zana-kazo mbola kely;</vt:lpstr>
      <vt:lpstr>Ka raha sendra tanin-kandro Mahamay, Na rivo-doza be izay mamely, </vt:lpstr>
      <vt:lpstr>Alofy sy tantano mafy izahay; Ny herinay tsy ampy velively,</vt:lpstr>
      <vt:lpstr>;,; Fa lanao, ry Ray, No hany Herinay ;,;</vt:lpstr>
      <vt:lpstr>2 Ry Jeso, Loharano feno soa, Mangalahala sady fototr'aina;</vt:lpstr>
      <vt:lpstr>Mahafa-ketaheta izao tontolo izao, Ary efa ampy izay rehetra ilaina</vt:lpstr>
      <vt:lpstr>Ny taninay, ry Jeso, Mba onenonao, Fa raha ilaozanao dia karakaina</vt:lpstr>
      <vt:lpstr>;,; Tomoera Tompo ô, Monena re izao ;,;</vt:lpstr>
      <vt:lpstr>3 Ny asanao mangina ry Fanahy Na dia tsy hita aza, afafazo;</vt:lpstr>
      <vt:lpstr>Ny fakany omeo tsiro avy Aminao Ny taho ny tondraho tsy halazo;</vt:lpstr>
      <vt:lpstr>Ry hery lehibe mba miasà izao Mba hampidokadoka ireto hazo</vt:lpstr>
      <vt:lpstr>;,; Ny asa izay atao Ho voninahitrao ;,;</vt:lpstr>
      <vt:lpstr>4 lndreto, Tompo, izahay tanora, Anaro sy bitsiho moramora Hiasa sy hamboly isan'ora</vt:lpstr>
      <vt:lpstr>Handresy ireo devoly mpanakora, Izay nampidi-doza tao Gomora Herezo Tompo ô! Ny miaramilanao</vt:lpstr>
      <vt:lpstr>;,; Herezo Tompo ô! Ny miaramilanao;,;</vt:lpstr>
      <vt:lpstr>5 Raha sendra ka mandia ny làlan-tery, lanao Jesosy Tompo no mijery</vt:lpstr>
      <vt:lpstr>Ny olonao, na vitsy na irery;  Tantano izahay mba tsy ho very Ianao no Tompon'aina manan-kery</vt:lpstr>
      <vt:lpstr>;,; Tantano, Tompo ô! Tohano izahay ;,;</vt:lpstr>
      <vt:lpstr>6 Indreto ny tanora vitsivitsy, Hiasa sy hamoha ny jentilisa,</vt:lpstr>
      <vt:lpstr>Fa he! mivoha izao ny paradisa, Hidiran'ny olo-mino tapitrisa,</vt:lpstr>
      <vt:lpstr>Indrindra fa ny mino voaisa Mba raiso, Tompo ô! Ho tena zanakao</vt:lpstr>
      <vt:lpstr>;,; Mba raiso, Tompo ô! Ho tena zanakao ;,;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AKV</dc:creator>
  <cp:lastModifiedBy>AKV</cp:lastModifiedBy>
  <cp:revision>19</cp:revision>
  <dcterms:created xsi:type="dcterms:W3CDTF">2023-07-15T14:49:38Z</dcterms:created>
  <dcterms:modified xsi:type="dcterms:W3CDTF">2023-07-15T15:10:56Z</dcterms:modified>
</cp:coreProperties>
</file>