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7" r:id="rId5"/>
    <p:sldId id="271" r:id="rId6"/>
    <p:sldId id="268" r:id="rId7"/>
    <p:sldId id="272" r:id="rId8"/>
    <p:sldId id="273" r:id="rId9"/>
    <p:sldId id="276" r:id="rId10"/>
    <p:sldId id="277" r:id="rId11"/>
    <p:sldId id="274" r:id="rId12"/>
    <p:sldId id="275" r:id="rId13"/>
    <p:sldId id="278" r:id="rId14"/>
    <p:sldId id="279" r:id="rId15"/>
    <p:sldId id="280" r:id="rId16"/>
    <p:sldId id="286" r:id="rId17"/>
    <p:sldId id="281" r:id="rId18"/>
    <p:sldId id="282" r:id="rId19"/>
    <p:sldId id="28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86410" autoAdjust="0"/>
  </p:normalViewPr>
  <p:slideViewPr>
    <p:cSldViewPr snapToGrid="0">
      <p:cViewPr>
        <p:scale>
          <a:sx n="40" d="100"/>
          <a:sy n="40" d="100"/>
        </p:scale>
        <p:origin x="1962" y="588"/>
      </p:cViewPr>
      <p:guideLst/>
    </p:cSldViewPr>
  </p:slideViewPr>
  <p:outlineViewPr>
    <p:cViewPr>
      <p:scale>
        <a:sx n="33" d="100"/>
        <a:sy n="33" d="100"/>
      </p:scale>
      <p:origin x="0" y="-6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6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9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2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1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4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1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2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8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6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-356460" y="2767013"/>
            <a:ext cx="9617936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FIF 190 -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Ray be </a:t>
            </a:r>
            <a:r>
              <a:rPr lang="en-GB" dirty="0" err="1" smtClean="0">
                <a:solidFill>
                  <a:schemeClr val="tx1"/>
                </a:solidFill>
              </a:rPr>
              <a:t>fiantra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manan-kery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 </a:t>
            </a:r>
            <a:r>
              <a:rPr lang="fr-FR" dirty="0" err="1"/>
              <a:t>izao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 smtClean="0"/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/>
              <a:t>4. </a:t>
            </a:r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/>
              <a:t>eto</a:t>
            </a:r>
            <a:r>
              <a:rPr lang="fr-FR" dirty="0"/>
              <a:t> </a:t>
            </a:r>
            <a:r>
              <a:rPr lang="fr-FR" dirty="0" err="1"/>
              <a:t>tsy</a:t>
            </a:r>
            <a:r>
              <a:rPr lang="fr-FR" dirty="0"/>
              <a:t> </a:t>
            </a:r>
            <a:r>
              <a:rPr lang="fr-FR" dirty="0" err="1"/>
              <a:t>hampadisadisa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Fa ho </a:t>
            </a:r>
            <a:r>
              <a:rPr lang="fr-FR" dirty="0" err="1"/>
              <a:t>tonga</a:t>
            </a:r>
            <a:r>
              <a:rPr lang="fr-FR" dirty="0"/>
              <a:t> </a:t>
            </a:r>
            <a:r>
              <a:rPr lang="fr-FR" dirty="0" err="1" smtClean="0"/>
              <a:t>varavaram-paradisa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/>
              <a:t>Hamory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vahoaka</a:t>
            </a:r>
            <a:r>
              <a:rPr lang="fr-FR" dirty="0"/>
              <a:t> </a:t>
            </a:r>
            <a:r>
              <a:rPr lang="fr-FR" dirty="0" err="1"/>
              <a:t>tapitrisa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Ho </a:t>
            </a:r>
            <a:r>
              <a:rPr lang="fr-FR" dirty="0" err="1"/>
              <a:t>tonga</a:t>
            </a:r>
            <a:r>
              <a:rPr lang="fr-FR" dirty="0"/>
              <a:t> </a:t>
            </a:r>
            <a:r>
              <a:rPr lang="fr-FR" dirty="0" err="1"/>
              <a:t>zanalao</a:t>
            </a:r>
            <a:r>
              <a:rPr lang="fr-FR" dirty="0"/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 </a:t>
            </a:r>
            <a:r>
              <a:rPr lang="fr-FR" dirty="0" err="1"/>
              <a:t>izao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 smtClean="0"/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5.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masom-panahin'ny</a:t>
            </a:r>
            <a:r>
              <a:rPr lang="fr-FR" dirty="0"/>
              <a:t> </a:t>
            </a:r>
            <a:r>
              <a:rPr lang="fr-FR" dirty="0" err="1"/>
              <a:t>mpanota</a:t>
            </a:r>
            <a:r>
              <a:rPr lang="fr-FR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Mandinika</a:t>
            </a:r>
            <a:r>
              <a:rPr lang="fr-FR" dirty="0"/>
              <a:t> </a:t>
            </a:r>
            <a:r>
              <a:rPr lang="fr-FR" dirty="0" err="1"/>
              <a:t>an'i</a:t>
            </a:r>
            <a:r>
              <a:rPr lang="fr-FR" dirty="0"/>
              <a:t> </a:t>
            </a:r>
            <a:r>
              <a:rPr lang="fr-FR" dirty="0" err="1"/>
              <a:t>Golgota</a:t>
            </a:r>
            <a:r>
              <a:rPr lang="fr-FR" dirty="0"/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/>
              <a:t>Mahita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haratsian'ny</a:t>
            </a:r>
            <a:r>
              <a:rPr lang="fr-FR" dirty="0"/>
              <a:t> </a:t>
            </a:r>
            <a:r>
              <a:rPr lang="fr-FR" dirty="0" err="1"/>
              <a:t>ota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Nentin'ny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tao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 </a:t>
            </a:r>
            <a:r>
              <a:rPr lang="fr-FR" dirty="0" err="1"/>
              <a:t>izao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 smtClean="0"/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6.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vahoaka</a:t>
            </a:r>
            <a:r>
              <a:rPr lang="fr-FR" dirty="0"/>
              <a:t> </a:t>
            </a:r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tafavory</a:t>
            </a:r>
            <a:r>
              <a:rPr lang="fr-FR" dirty="0"/>
              <a:t> </a:t>
            </a:r>
            <a:r>
              <a:rPr lang="fr-FR" dirty="0" err="1"/>
              <a:t>eto</a:t>
            </a:r>
            <a:r>
              <a:rPr lang="fr-FR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Aoka</a:t>
            </a:r>
            <a:r>
              <a:rPr lang="fr-FR" dirty="0"/>
              <a:t> </a:t>
            </a:r>
            <a:r>
              <a:rPr lang="fr-FR" dirty="0" err="1"/>
              <a:t>re</a:t>
            </a:r>
            <a:r>
              <a:rPr lang="fr-FR" dirty="0"/>
              <a:t> </a:t>
            </a:r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tsy</a:t>
            </a:r>
            <a:r>
              <a:rPr lang="fr-FR" dirty="0"/>
              <a:t> </a:t>
            </a:r>
            <a:r>
              <a:rPr lang="fr-FR" dirty="0" err="1"/>
              <a:t>hisy</a:t>
            </a:r>
            <a:r>
              <a:rPr lang="fr-FR" dirty="0"/>
              <a:t> </a:t>
            </a:r>
            <a:r>
              <a:rPr lang="fr-FR" dirty="0" err="1"/>
              <a:t>tsy</a:t>
            </a:r>
            <a:r>
              <a:rPr lang="fr-FR" dirty="0"/>
              <a:t> </a:t>
            </a:r>
            <a:r>
              <a:rPr lang="fr-FR" dirty="0" err="1"/>
              <a:t>hisento</a:t>
            </a:r>
            <a:r>
              <a:rPr lang="fr-FR" dirty="0"/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Fa </a:t>
            </a:r>
            <a:r>
              <a:rPr lang="fr-FR" dirty="0" err="1"/>
              <a:t>raha</a:t>
            </a:r>
            <a:r>
              <a:rPr lang="fr-FR" dirty="0"/>
              <a:t> </a:t>
            </a:r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mihevitra</a:t>
            </a:r>
            <a:r>
              <a:rPr lang="fr-FR" dirty="0"/>
              <a:t> </a:t>
            </a:r>
            <a:r>
              <a:rPr lang="fr-FR" dirty="0" err="1"/>
              <a:t>an'i</a:t>
            </a:r>
            <a:r>
              <a:rPr lang="fr-FR" dirty="0"/>
              <a:t> </a:t>
            </a:r>
            <a:r>
              <a:rPr lang="fr-FR" dirty="0" err="1"/>
              <a:t>Jeso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Nisolo</a:t>
            </a:r>
            <a:r>
              <a:rPr lang="fr-FR" dirty="0"/>
              <a:t> </a:t>
            </a:r>
            <a:r>
              <a:rPr lang="fr-FR" dirty="0" err="1"/>
              <a:t>heloka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2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 </a:t>
            </a:r>
            <a:r>
              <a:rPr lang="fr-FR" dirty="0" err="1"/>
              <a:t>izao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 smtClean="0"/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/>
              <a:t>1 </a:t>
            </a:r>
            <a:r>
              <a:rPr lang="fr-FR" dirty="0" err="1" smtClean="0"/>
              <a:t>Ry</a:t>
            </a:r>
            <a:r>
              <a:rPr lang="fr-FR" dirty="0" smtClean="0"/>
              <a:t> </a:t>
            </a:r>
            <a:r>
              <a:rPr lang="fr-FR" dirty="0"/>
              <a:t>Ray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fiantra</a:t>
            </a:r>
            <a:r>
              <a:rPr lang="fr-FR" dirty="0"/>
              <a:t> </a:t>
            </a:r>
            <a:r>
              <a:rPr lang="fr-FR" dirty="0" err="1"/>
              <a:t>manankery</a:t>
            </a:r>
            <a:r>
              <a:rPr lang="fr-FR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Vonjeo</a:t>
            </a:r>
            <a:r>
              <a:rPr lang="fr-FR" dirty="0"/>
              <a:t> </a:t>
            </a:r>
            <a:r>
              <a:rPr lang="fr-FR" dirty="0" err="1"/>
              <a:t>izahay</a:t>
            </a:r>
            <a:r>
              <a:rPr lang="fr-FR" dirty="0"/>
              <a:t> </a:t>
            </a:r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tsy</a:t>
            </a:r>
            <a:r>
              <a:rPr lang="fr-FR" dirty="0"/>
              <a:t> ho </a:t>
            </a:r>
            <a:r>
              <a:rPr lang="fr-FR" dirty="0" err="1"/>
              <a:t>very</a:t>
            </a:r>
            <a:r>
              <a:rPr lang="fr-FR" dirty="0" smtClean="0"/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/>
              <a:t>Dia </a:t>
            </a:r>
            <a:r>
              <a:rPr lang="fr-FR" dirty="0" err="1"/>
              <a:t>taomy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tsy</a:t>
            </a:r>
            <a:r>
              <a:rPr lang="fr-FR" dirty="0"/>
              <a:t> </a:t>
            </a:r>
            <a:r>
              <a:rPr lang="fr-FR" dirty="0" err="1"/>
              <a:t>mino</a:t>
            </a:r>
            <a:r>
              <a:rPr lang="fr-FR" dirty="0"/>
              <a:t> </a:t>
            </a:r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hijery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fitiavanao</a:t>
            </a:r>
            <a:r>
              <a:rPr lang="fr-FR" dirty="0"/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 </a:t>
            </a:r>
            <a:r>
              <a:rPr lang="fr-FR" dirty="0" err="1"/>
              <a:t>izao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 smtClean="0"/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2- </a:t>
            </a:r>
            <a:r>
              <a:rPr lang="fr-FR" dirty="0"/>
              <a:t>Ho </a:t>
            </a:r>
            <a:r>
              <a:rPr lang="fr-FR" dirty="0" err="1"/>
              <a:t>masina</a:t>
            </a:r>
            <a:r>
              <a:rPr lang="fr-FR" dirty="0"/>
              <a:t> </a:t>
            </a:r>
            <a:r>
              <a:rPr lang="fr-FR" dirty="0" err="1"/>
              <a:t>anie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fivoriana</a:t>
            </a:r>
            <a:r>
              <a:rPr lang="fr-FR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Ho </a:t>
            </a:r>
            <a:r>
              <a:rPr lang="fr-FR" dirty="0" err="1"/>
              <a:t>sitraka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faniriana</a:t>
            </a:r>
            <a:r>
              <a:rPr lang="fr-FR" dirty="0" smtClean="0"/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/>
              <a:t>Hirotsaka</a:t>
            </a:r>
            <a:r>
              <a:rPr lang="fr-FR" dirty="0" smtClean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fitahiana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Ho </a:t>
            </a:r>
            <a:r>
              <a:rPr lang="fr-FR" dirty="0" err="1"/>
              <a:t>voninahitrao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 </a:t>
            </a:r>
            <a:r>
              <a:rPr lang="fr-FR" dirty="0" err="1"/>
              <a:t>izao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Miantrà</a:t>
            </a:r>
            <a:r>
              <a:rPr lang="fr-FR" dirty="0"/>
              <a:t>, </a:t>
            </a:r>
            <a:r>
              <a:rPr lang="fr-FR" dirty="0" err="1"/>
              <a:t>mamonje</a:t>
            </a:r>
            <a:r>
              <a:rPr lang="fr-FR" dirty="0"/>
              <a:t>!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 smtClean="0"/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3</a:t>
            </a:r>
            <a:r>
              <a:rPr lang="fr-FR" dirty="0" smtClean="0"/>
              <a:t> </a:t>
            </a:r>
            <a:r>
              <a:rPr lang="fr-FR" dirty="0" err="1" smtClean="0"/>
              <a:t>Ry</a:t>
            </a:r>
            <a:r>
              <a:rPr lang="fr-FR" dirty="0" smtClean="0"/>
              <a:t> </a:t>
            </a:r>
            <a:r>
              <a:rPr lang="fr-FR" dirty="0" err="1"/>
              <a:t>Kristy</a:t>
            </a:r>
            <a:r>
              <a:rPr lang="fr-FR" dirty="0"/>
              <a:t> </a:t>
            </a:r>
            <a:r>
              <a:rPr lang="fr-FR" dirty="0" err="1"/>
              <a:t>Jeso</a:t>
            </a:r>
            <a:r>
              <a:rPr lang="fr-FR" dirty="0"/>
              <a:t> </a:t>
            </a:r>
            <a:r>
              <a:rPr lang="fr-FR" dirty="0" err="1"/>
              <a:t>Fitarikandro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Midira</a:t>
            </a:r>
            <a:r>
              <a:rPr lang="fr-FR" dirty="0"/>
              <a:t> </a:t>
            </a:r>
            <a:r>
              <a:rPr lang="fr-FR" dirty="0" err="1"/>
              <a:t>ao</a:t>
            </a:r>
            <a:r>
              <a:rPr lang="fr-FR" dirty="0"/>
              <a:t> </a:t>
            </a:r>
            <a:r>
              <a:rPr lang="fr-FR" dirty="0" err="1"/>
              <a:t>am-poko</a:t>
            </a:r>
            <a:r>
              <a:rPr lang="fr-FR" dirty="0"/>
              <a:t> </a:t>
            </a:r>
            <a:r>
              <a:rPr lang="fr-FR" dirty="0" err="1"/>
              <a:t>isan'andro</a:t>
            </a:r>
            <a:r>
              <a:rPr lang="fr-FR" dirty="0" smtClean="0"/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/>
              <a:t>Ho </a:t>
            </a:r>
            <a:r>
              <a:rPr lang="fr-FR" dirty="0" err="1"/>
              <a:t>jiro</a:t>
            </a:r>
            <a:r>
              <a:rPr lang="fr-FR" dirty="0"/>
              <a:t> </a:t>
            </a:r>
            <a:r>
              <a:rPr lang="fr-FR" dirty="0" err="1"/>
              <a:t>sy</a:t>
            </a:r>
            <a:r>
              <a:rPr lang="fr-FR" dirty="0"/>
              <a:t> </a:t>
            </a:r>
            <a:r>
              <a:rPr lang="fr-FR" dirty="0" err="1"/>
              <a:t>fanilo</a:t>
            </a:r>
            <a:r>
              <a:rPr lang="fr-FR" dirty="0"/>
              <a:t> </a:t>
            </a:r>
            <a:r>
              <a:rPr lang="fr-FR" dirty="0" err="1"/>
              <a:t>sy</a:t>
            </a:r>
            <a:r>
              <a:rPr lang="fr-FR" dirty="0"/>
              <a:t> </a:t>
            </a:r>
            <a:r>
              <a:rPr lang="fr-FR" dirty="0" err="1"/>
              <a:t>masoandro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Aty</a:t>
            </a:r>
            <a:r>
              <a:rPr lang="fr-FR" dirty="0"/>
              <a:t> </a:t>
            </a:r>
            <a:r>
              <a:rPr lang="fr-FR" dirty="0" err="1"/>
              <a:t>an'efitra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100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Inserat LT Std</vt:lpstr>
      <vt:lpstr>1_Thème Office</vt:lpstr>
      <vt:lpstr> FIF 190 - Ry Ray be fiantra manan-kery</vt:lpstr>
      <vt:lpstr>1 Ry Ray be fiantra manankery, Vonjeo izahay mba tsy ho very;</vt:lpstr>
      <vt:lpstr>Dia taomy ny tsy mino mba hijery Ny fitiavanao!</vt:lpstr>
      <vt:lpstr>Fiv : Miantrà, mamonje Ry Tompo lehibe! Ry Tompo lehibe izao Miantrà, mamonje! Ry Tompo lehibe.</vt:lpstr>
      <vt:lpstr>2- Ho masina anie ny fivoriana, Ho sitraka ny faniriana,</vt:lpstr>
      <vt:lpstr>Hirotsaka be ny fitahiana Ho voninahitrao</vt:lpstr>
      <vt:lpstr>Fiv : Miantrà, mamonje Ry Tompo lehibe! Ry Tompo lehibe izao Miantrà, mamonje! Ry Tompo lehibe.</vt:lpstr>
      <vt:lpstr>3 Ry Kristy Jeso Fitarikandro Midira ao am-poko isan'andro,</vt:lpstr>
      <vt:lpstr>Ho jiro sy fanilo sy masoandro Aty an'efitra</vt:lpstr>
      <vt:lpstr>Fiv : Miantrà, mamonje Ry Tompo lehibe! Ry Tompo lehibe izao Miantrà, mamonje! Ry Tompo lehibe.</vt:lpstr>
      <vt:lpstr>4. Ny eto tsy hampadisadisa Fa ho tonga varavaram-paradisa</vt:lpstr>
      <vt:lpstr>Hamory ny vahoaka tapitrisa, Ho tonga zanalao.</vt:lpstr>
      <vt:lpstr>Fiv : Miantrà, mamonje Ry Tompo lehibe! Ry Tompo lehibe izao Miantrà, mamonje! Ry Tompo lehibe.</vt:lpstr>
      <vt:lpstr>5. Ny masom-panahin'ny mpanota, Mandinika an'i Golgota,</vt:lpstr>
      <vt:lpstr>Mahita ny haratsian'ny ota Nentin'ny Tompo tao</vt:lpstr>
      <vt:lpstr>Fiv : Miantrà, mamonje Ry Tompo lehibe! Ry Tompo lehibe izao Miantrà, mamonje! Ry Tompo lehibe.</vt:lpstr>
      <vt:lpstr>6. Ry vahoaka izay tafavory eto, Aoka re mba tsy hisy tsy hisento,</vt:lpstr>
      <vt:lpstr>Fa raha mba mihevitra an'i Jeso Nisolo heloka</vt:lpstr>
      <vt:lpstr>Fiv : Miantrà, mamonje Ry Tompo lehibe! Ry Tompo lehibe izao Miantrà, mamonje! Ry Tompo lehibe.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26</cp:revision>
  <dcterms:created xsi:type="dcterms:W3CDTF">2015-02-15T12:43:03Z</dcterms:created>
  <dcterms:modified xsi:type="dcterms:W3CDTF">2023-10-28T18:31:59Z</dcterms:modified>
</cp:coreProperties>
</file>