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9" r:id="rId3"/>
    <p:sldId id="258" r:id="rId4"/>
    <p:sldId id="260" r:id="rId5"/>
    <p:sldId id="261" r:id="rId6"/>
    <p:sldId id="262" r:id="rId7"/>
    <p:sldId id="269" r:id="rId8"/>
    <p:sldId id="270" r:id="rId9"/>
    <p:sldId id="263" r:id="rId10"/>
    <p:sldId id="264" r:id="rId11"/>
    <p:sldId id="271" r:id="rId12"/>
    <p:sldId id="272" r:id="rId13"/>
    <p:sldId id="273" r:id="rId14"/>
    <p:sldId id="274" r:id="rId15"/>
    <p:sldId id="265" r:id="rId16"/>
    <p:sldId id="266" r:id="rId17"/>
    <p:sldId id="275" r:id="rId18"/>
    <p:sldId id="276" r:id="rId19"/>
    <p:sldId id="277" r:id="rId20"/>
    <p:sldId id="278" r:id="rId21"/>
    <p:sldId id="267" r:id="rId22"/>
    <p:sldId id="26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4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96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6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29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34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73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05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528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603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06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661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39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6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0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4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2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97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64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4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3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0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15/07/2023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0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542503" y="2766219"/>
            <a:ext cx="4519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fi-FI" dirty="0">
                <a:solidFill>
                  <a:prstClr val="black"/>
                </a:solidFill>
                <a:latin typeface="Bebas Neue" panose="020B0606020202050201" pitchFamily="34" charset="0"/>
              </a:rPr>
              <a:t>Misikina re, ry sakaiza ô!</a:t>
            </a:r>
            <a:endParaRPr kumimoji="0" lang="fr-FR" sz="8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606020202050201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39" y="1459230"/>
            <a:ext cx="3993401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5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0"/>
                <a:ea typeface="Times New Roman" panose="02020603050405020304" pitchFamily="18" charset="0"/>
                <a:cs typeface="+mn-cs"/>
              </a:rPr>
              <a:t>225</a:t>
            </a:r>
            <a:endParaRPr kumimoji="0" lang="fr-FR" sz="2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41610" y="4384348"/>
            <a:ext cx="3118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sz="54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FIFOHAZANA</a:t>
            </a:r>
            <a:endParaRPr kumimoji="0" lang="fr-FR" sz="5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Fiv :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Miomàna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miomàna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tafika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3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Mialoha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Mpanjakan-danitra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70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Fiv :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Miomàna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miomàna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tafika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3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Mialoha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Mpanjakan-danitra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63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3. Mandrosoa </a:t>
            </a:r>
            <a:r>
              <a:rPr lang="pt-BR" sz="8000" dirty="0">
                <a:latin typeface="Helvetica Inserat LT Std" panose="020B0806030702050204" pitchFamily="34" charset="0"/>
              </a:rPr>
              <a:t>sakaiza ho tonga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Ao an-daharan'adin'ny masina;</a:t>
            </a:r>
          </a:p>
        </p:txBody>
      </p:sp>
    </p:spTree>
    <p:extLst>
      <p:ext uri="{BB962C8B-B14F-4D97-AF65-F5344CB8AC3E}">
        <p14:creationId xmlns:p14="http://schemas.microsoft.com/office/powerpoint/2010/main" val="40529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Aringano ireo fahavalonao,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'Zay mivory alinalina.</a:t>
            </a:r>
          </a:p>
        </p:txBody>
      </p:sp>
    </p:spTree>
    <p:extLst>
      <p:ext uri="{BB962C8B-B14F-4D97-AF65-F5344CB8AC3E}">
        <p14:creationId xmlns:p14="http://schemas.microsoft.com/office/powerpoint/2010/main" val="51374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Fiv :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Miomàna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miomàna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tafika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4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Mialoha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Mpanjakan-danitra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77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Fiv :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Miomàna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miomàna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tafika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7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Mialoha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Mpanjakan-danitra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86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1. </a:t>
            </a:r>
            <a:r>
              <a:rPr lang="fr-FR" sz="8000" dirty="0" err="1">
                <a:latin typeface="Helvetica Inserat LT Std" panose="020B0806030702050204" pitchFamily="34" charset="0"/>
              </a:rPr>
              <a:t>Misikina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sakaiza</a:t>
            </a:r>
            <a:r>
              <a:rPr lang="fr-FR" sz="8000" dirty="0">
                <a:latin typeface="Helvetica Inserat LT Std" panose="020B0806030702050204" pitchFamily="34" charset="0"/>
              </a:rPr>
              <a:t> ô!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Ady </a:t>
            </a:r>
            <a:r>
              <a:rPr lang="fr-FR" sz="8000" dirty="0" err="1">
                <a:latin typeface="Helvetica Inserat LT Std" panose="020B0806030702050204" pitchFamily="34" charset="0"/>
              </a:rPr>
              <a:t>mahamay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atao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5951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smtClean="0">
                <a:latin typeface="Helvetica Inserat LT Std" panose="020B0806030702050204" pitchFamily="34" charset="0"/>
              </a:rPr>
              <a:t>4. O</a:t>
            </a:r>
            <a:r>
              <a:rPr lang="pt-BR" sz="8000" dirty="0">
                <a:latin typeface="Helvetica Inserat LT Std" panose="020B0806030702050204" pitchFamily="34" charset="0"/>
              </a:rPr>
              <a:t>! ry voatendry hanafika!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Mifalia fa tsara Mpitarika:</a:t>
            </a:r>
          </a:p>
        </p:txBody>
      </p:sp>
    </p:spTree>
    <p:extLst>
      <p:ext uri="{BB962C8B-B14F-4D97-AF65-F5344CB8AC3E}">
        <p14:creationId xmlns:p14="http://schemas.microsoft.com/office/powerpoint/2010/main" val="340233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>
                <a:latin typeface="Helvetica Inserat LT Std" panose="020B0806030702050204" pitchFamily="34" charset="0"/>
              </a:rPr>
              <a:t>Aoka tsy hiverin'ilàlana</a:t>
            </a:r>
            <a:br>
              <a:rPr lang="pt-BR" sz="8000" dirty="0">
                <a:latin typeface="Helvetica Inserat LT Std" panose="020B0806030702050204" pitchFamily="34" charset="0"/>
              </a:rPr>
            </a:br>
            <a:r>
              <a:rPr lang="pt-BR" sz="8000" dirty="0">
                <a:latin typeface="Helvetica Inserat LT Std" panose="020B0806030702050204" pitchFamily="34" charset="0"/>
              </a:rPr>
              <a:t>Eny! Mahereza tanàna!</a:t>
            </a:r>
          </a:p>
        </p:txBody>
      </p:sp>
    </p:spTree>
    <p:extLst>
      <p:ext uri="{BB962C8B-B14F-4D97-AF65-F5344CB8AC3E}">
        <p14:creationId xmlns:p14="http://schemas.microsoft.com/office/powerpoint/2010/main" val="95353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Fiv :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Miomàna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miomàna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tafika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5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Mialoha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Mpanjakan-danitra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70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Fiv :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Miomàna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miomàna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tafika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2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Mialoha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Mpanjakan-danitra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1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Ento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ampinga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sabatrao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fiarovan-dohanao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9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Fiv :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Miomàna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miomàna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tafika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9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Mialoha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Mpanjakan-danitra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65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Fiv :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Miomàna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miomàna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mpandresy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tafika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9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Mialoha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Mpanjakan-danitra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68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 smtClean="0">
                <a:latin typeface="Helvetica Inserat LT Std" panose="020B0806030702050204" pitchFamily="34" charset="0"/>
              </a:rPr>
              <a:t>2. Miomàna </a:t>
            </a:r>
            <a:r>
              <a:rPr lang="it-IT" sz="8000" dirty="0">
                <a:latin typeface="Helvetica Inserat LT Std" panose="020B0806030702050204" pitchFamily="34" charset="0"/>
              </a:rPr>
              <a:t>fa efa natokana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Ho miaramila ny tenanao</a:t>
            </a:r>
          </a:p>
        </p:txBody>
      </p:sp>
    </p:spTree>
    <p:extLst>
      <p:ext uri="{BB962C8B-B14F-4D97-AF65-F5344CB8AC3E}">
        <p14:creationId xmlns:p14="http://schemas.microsoft.com/office/powerpoint/2010/main" val="1287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>
                <a:latin typeface="Helvetica Inserat LT Std" panose="020B0806030702050204" pitchFamily="34" charset="0"/>
              </a:rPr>
              <a:t>Ka hahazo babo haondrana</a:t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latin typeface="Helvetica Inserat LT Std" panose="020B0806030702050204" pitchFamily="34" charset="0"/>
              </a:rPr>
              <a:t>Ho am-Paradisa ambony ao.</a:t>
            </a:r>
          </a:p>
        </p:txBody>
      </p:sp>
    </p:spTree>
    <p:extLst>
      <p:ext uri="{BB962C8B-B14F-4D97-AF65-F5344CB8AC3E}">
        <p14:creationId xmlns:p14="http://schemas.microsoft.com/office/powerpoint/2010/main" val="3461278994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151</Words>
  <Application>Microsoft Office PowerPoint</Application>
  <PresentationFormat>Affichage à l'écran (4:3)</PresentationFormat>
  <Paragraphs>27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Bebas Neue</vt:lpstr>
      <vt:lpstr>Calibri</vt:lpstr>
      <vt:lpstr>Calibri Light</vt:lpstr>
      <vt:lpstr>Helvetica Inserat LT Std</vt:lpstr>
      <vt:lpstr>Times New Roman</vt:lpstr>
      <vt:lpstr>2_Thème Office</vt:lpstr>
      <vt:lpstr>Thème Office</vt:lpstr>
      <vt:lpstr>Présentation PowerPoint</vt:lpstr>
      <vt:lpstr>1. Misikina re, ry sakaiza ô! Ady mahamay no atao izao :</vt:lpstr>
      <vt:lpstr>Ento ny ampinga sy sabatrao, Sy ny fiarovan-dohanao</vt:lpstr>
      <vt:lpstr>Fiv : Miomàna re, miomàna re Aoka ho mpandresy an-tafika</vt:lpstr>
      <vt:lpstr>Mialoha anao, Tompo Lehibe Dia Jeso Mpanjakan-danitra.</vt:lpstr>
      <vt:lpstr>Fiv : Miomàna re, miomàna re Aoka ho mpandresy an-tafika</vt:lpstr>
      <vt:lpstr>Mialoha anao, Tompo Lehibe Dia Jeso Mpanjakan-danitra.</vt:lpstr>
      <vt:lpstr>2. Miomàna fa efa natokana Ho miaramila ny tenanao</vt:lpstr>
      <vt:lpstr>Ka hahazo babo haondrana Ho am-Paradisa ambony ao.</vt:lpstr>
      <vt:lpstr>Fiv : Miomàna re, miomàna re Aoka ho mpandresy an-tafika</vt:lpstr>
      <vt:lpstr>Mialoha anao, Tompo Lehibe Dia Jeso Mpanjakan-danitra.</vt:lpstr>
      <vt:lpstr>Fiv : Miomàna re, miomàna re Aoka ho mpandresy an-tafika</vt:lpstr>
      <vt:lpstr>Mialoha anao, Tompo Lehibe Dia Jeso Mpanjakan-danitra.</vt:lpstr>
      <vt:lpstr>3. Mandrosoa sakaiza ho tonga Ao an-daharan'adin'ny masina;</vt:lpstr>
      <vt:lpstr>Aringano ireo fahavalonao, 'Zay mivory alinalina.</vt:lpstr>
      <vt:lpstr>Fiv : Miomàna re, miomàna re Aoka ho mpandresy an-tafika</vt:lpstr>
      <vt:lpstr>Mialoha anao, Tompo Lehibe Dia Jeso Mpanjakan-danitra.</vt:lpstr>
      <vt:lpstr>Fiv : Miomàna re, miomàna re Aoka ho mpandresy an-tafika</vt:lpstr>
      <vt:lpstr>Mialoha anao, Tompo Lehibe Dia Jeso Mpanjakan-danitra.</vt:lpstr>
      <vt:lpstr>4. O! ry voatendry hanafika! Mifalia fa tsara Mpitarika:</vt:lpstr>
      <vt:lpstr>Aoka tsy hiverin'ilàlana Eny! Mahereza tanàna!</vt:lpstr>
      <vt:lpstr>Fiv : Miomàna re, miomàna re Aoka ho mpandresy an-tafika</vt:lpstr>
      <vt:lpstr>Mialoha anao, Tompo Lehibe Dia Jeso Mpanjakan-danitra.</vt:lpstr>
      <vt:lpstr>Fiv : Miomàna re, miomàna re Aoka ho mpandresy an-tafika</vt:lpstr>
      <vt:lpstr>Mialoha anao, Tompo Lehibe Dia Jeso Mpanjakan-danitra.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AKV</dc:creator>
  <cp:lastModifiedBy>AKV</cp:lastModifiedBy>
  <cp:revision>10</cp:revision>
  <dcterms:created xsi:type="dcterms:W3CDTF">2023-07-15T14:49:38Z</dcterms:created>
  <dcterms:modified xsi:type="dcterms:W3CDTF">2023-07-15T15:11:14Z</dcterms:modified>
</cp:coreProperties>
</file>