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22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65" r:id="rId12"/>
    <p:sldId id="266" r:id="rId13"/>
    <p:sldId id="271" r:id="rId14"/>
    <p:sldId id="27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4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8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8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03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04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9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86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86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61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312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577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08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622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35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692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5A18F-AA42-46CD-9161-F3F2B32E939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6C18B-267C-4925-865F-42F348A4F26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35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8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2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1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1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2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1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2107-A452-4000-9A4E-9C565F6F8A19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921F2-C58F-46A3-8846-FB1F8E7D7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3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9881" y="3058077"/>
            <a:ext cx="7911966" cy="993775"/>
          </a:xfrm>
        </p:spPr>
        <p:txBody>
          <a:bodyPr>
            <a:noAutofit/>
          </a:bodyPr>
          <a:lstStyle/>
          <a:p>
            <a:r>
              <a:rPr lang="en-GB" sz="8800" b="1" dirty="0">
                <a:latin typeface="headplane" panose="00000400000000000000" pitchFamily="2" charset="0"/>
              </a:rPr>
              <a:t>F. FIFOHAZANA </a:t>
            </a:r>
            <a:r>
              <a:rPr lang="en-GB" sz="8800" b="1" dirty="0" smtClean="0">
                <a:latin typeface="headplane" panose="00000400000000000000" pitchFamily="2" charset="0"/>
              </a:rPr>
              <a:t>316</a:t>
            </a:r>
            <a:endParaRPr lang="fr-FR" sz="8800" b="1" dirty="0">
              <a:latin typeface="headpla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dimy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hendrysatria</a:t>
            </a:r>
            <a:r>
              <a:rPr lang="en-GB" dirty="0" smtClean="0">
                <a:solidFill>
                  <a:schemeClr val="tx1"/>
                </a:solidFill>
              </a:rPr>
              <a:t> re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niomana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solika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Tanteraka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lavorary</a:t>
            </a:r>
            <a:r>
              <a:rPr lang="en-GB" dirty="0" smtClean="0">
                <a:solidFill>
                  <a:schemeClr val="tx1"/>
                </a:solidFill>
              </a:rPr>
              <a:t> e!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‘</a:t>
            </a:r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kasainy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GB" dirty="0" err="1" smtClean="0">
                <a:solidFill>
                  <a:schemeClr val="tx1"/>
                </a:solidFill>
              </a:rPr>
              <a:t>faingàna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faingàna,faingàna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Faingàna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namako</a:t>
            </a:r>
            <a:r>
              <a:rPr lang="en-GB" dirty="0" smtClean="0">
                <a:solidFill>
                  <a:schemeClr val="tx1"/>
                </a:solidFill>
              </a:rPr>
              <a:t> ô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Andao</a:t>
            </a:r>
            <a:r>
              <a:rPr lang="en-GB" dirty="0" smtClean="0">
                <a:solidFill>
                  <a:schemeClr val="tx1"/>
                </a:solidFill>
              </a:rPr>
              <a:t> e!)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andao</a:t>
            </a:r>
            <a:r>
              <a:rPr lang="en-GB" dirty="0" smtClean="0">
                <a:solidFill>
                  <a:schemeClr val="tx1"/>
                </a:solidFill>
              </a:rPr>
              <a:t> e! </a:t>
            </a:r>
            <a:r>
              <a:rPr lang="en-GB" dirty="0" err="1" smtClean="0">
                <a:solidFill>
                  <a:schemeClr val="tx1"/>
                </a:solidFill>
              </a:rPr>
              <a:t>andao</a:t>
            </a:r>
            <a:r>
              <a:rPr lang="en-GB" dirty="0" smtClean="0">
                <a:solidFill>
                  <a:schemeClr val="tx1"/>
                </a:solidFill>
              </a:rPr>
              <a:t> e! </a:t>
            </a:r>
            <a:r>
              <a:rPr lang="en-GB" dirty="0" err="1" smtClean="0">
                <a:solidFill>
                  <a:schemeClr val="tx1"/>
                </a:solidFill>
              </a:rPr>
              <a:t>hanatona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Faingàna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ajoroy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faneva</a:t>
            </a:r>
            <a:r>
              <a:rPr lang="en-GB" dirty="0" smtClean="0">
                <a:solidFill>
                  <a:schemeClr val="tx1"/>
                </a:solidFill>
              </a:rPr>
              <a:t> re,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tanoran’I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Jerosalema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Faingàna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areheto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jiro</a:t>
            </a:r>
            <a:r>
              <a:rPr lang="en-GB" dirty="0" smtClean="0">
                <a:solidFill>
                  <a:schemeClr val="tx1"/>
                </a:solidFill>
              </a:rPr>
              <a:t> ô! </a:t>
            </a:r>
            <a:r>
              <a:rPr lang="en-GB" dirty="0" err="1" smtClean="0">
                <a:solidFill>
                  <a:schemeClr val="tx1"/>
                </a:solidFill>
              </a:rPr>
              <a:t>Hanazava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lala-makao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GB" dirty="0" err="1" smtClean="0">
                <a:solidFill>
                  <a:schemeClr val="tx1"/>
                </a:solidFill>
              </a:rPr>
              <a:t>faingàna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faingàna,faingàna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Faingàna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namako</a:t>
            </a:r>
            <a:r>
              <a:rPr lang="en-GB" dirty="0" smtClean="0">
                <a:solidFill>
                  <a:schemeClr val="tx1"/>
                </a:solidFill>
              </a:rPr>
              <a:t> ô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Andao</a:t>
            </a:r>
            <a:r>
              <a:rPr lang="en-GB" dirty="0" smtClean="0">
                <a:solidFill>
                  <a:schemeClr val="tx1"/>
                </a:solidFill>
              </a:rPr>
              <a:t> e!)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andao</a:t>
            </a:r>
            <a:r>
              <a:rPr lang="en-GB" dirty="0" smtClean="0">
                <a:solidFill>
                  <a:schemeClr val="tx1"/>
                </a:solidFill>
              </a:rPr>
              <a:t> e! </a:t>
            </a:r>
            <a:r>
              <a:rPr lang="en-GB" dirty="0" err="1" smtClean="0">
                <a:solidFill>
                  <a:schemeClr val="tx1"/>
                </a:solidFill>
              </a:rPr>
              <a:t>andao</a:t>
            </a:r>
            <a:r>
              <a:rPr lang="en-GB" dirty="0" smtClean="0">
                <a:solidFill>
                  <a:schemeClr val="tx1"/>
                </a:solidFill>
              </a:rPr>
              <a:t> e! </a:t>
            </a:r>
            <a:r>
              <a:rPr lang="en-GB" dirty="0" err="1" smtClean="0">
                <a:solidFill>
                  <a:schemeClr val="tx1"/>
                </a:solidFill>
              </a:rPr>
              <a:t>hanatona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dimy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adala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satria</a:t>
            </a:r>
            <a:r>
              <a:rPr lang="en-GB" dirty="0" smtClean="0">
                <a:solidFill>
                  <a:schemeClr val="tx1"/>
                </a:solidFill>
              </a:rPr>
              <a:t> re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manana </a:t>
            </a:r>
            <a:r>
              <a:rPr lang="en-GB" dirty="0" err="1" smtClean="0">
                <a:solidFill>
                  <a:schemeClr val="tx1"/>
                </a:solidFill>
              </a:rPr>
              <a:t>solika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Nony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tonga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hampakarina</a:t>
            </a:r>
            <a:r>
              <a:rPr lang="en-GB" dirty="0" smtClean="0">
                <a:solidFill>
                  <a:schemeClr val="tx1"/>
                </a:solidFill>
              </a:rPr>
              <a:t> e!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voahidy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lala-mankao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GB" dirty="0" err="1" smtClean="0">
                <a:solidFill>
                  <a:schemeClr val="tx1"/>
                </a:solidFill>
              </a:rPr>
              <a:t>faingàna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faingàna,faingàna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Faingàna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namako</a:t>
            </a:r>
            <a:r>
              <a:rPr lang="en-GB" dirty="0" smtClean="0">
                <a:solidFill>
                  <a:schemeClr val="tx1"/>
                </a:solidFill>
              </a:rPr>
              <a:t> ô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Andao</a:t>
            </a:r>
            <a:r>
              <a:rPr lang="en-GB" dirty="0" smtClean="0">
                <a:solidFill>
                  <a:schemeClr val="tx1"/>
                </a:solidFill>
              </a:rPr>
              <a:t> e!)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andao</a:t>
            </a:r>
            <a:r>
              <a:rPr lang="en-GB" dirty="0" smtClean="0">
                <a:solidFill>
                  <a:schemeClr val="tx1"/>
                </a:solidFill>
              </a:rPr>
              <a:t> e! </a:t>
            </a:r>
            <a:r>
              <a:rPr lang="en-GB" dirty="0" err="1" smtClean="0">
                <a:solidFill>
                  <a:schemeClr val="tx1"/>
                </a:solidFill>
              </a:rPr>
              <a:t>andao</a:t>
            </a:r>
            <a:r>
              <a:rPr lang="en-GB" dirty="0" smtClean="0">
                <a:solidFill>
                  <a:schemeClr val="tx1"/>
                </a:solidFill>
              </a:rPr>
              <a:t> e! </a:t>
            </a:r>
            <a:r>
              <a:rPr lang="en-GB" dirty="0" err="1" smtClean="0">
                <a:solidFill>
                  <a:schemeClr val="tx1"/>
                </a:solidFill>
              </a:rPr>
              <a:t>hanatona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headplane</vt:lpstr>
      <vt:lpstr>Helvetica Inserat LT Std</vt:lpstr>
      <vt:lpstr>2_Thème Office</vt:lpstr>
      <vt:lpstr>3_Thème Office</vt:lpstr>
      <vt:lpstr>F. FIFOHAZANA 316</vt:lpstr>
      <vt:lpstr>1 Faingàna ajoroy ny faneva re, ry tanoran’I Jerosalema</vt:lpstr>
      <vt:lpstr>Faingàna areheto ny jiro ô! Hanazava ny lala-makao </vt:lpstr>
      <vt:lpstr>Fiv: faingàna, faingàna,faingàna Faingàna ry namako ô </vt:lpstr>
      <vt:lpstr>(Andao e!)  andao e! andao e! hanatona ny Tompo soa</vt:lpstr>
      <vt:lpstr>2 Ny dimy dia adala satria re tsy mba manana solika soa</vt:lpstr>
      <vt:lpstr>Nony tonga ilay hampakarina e! dia voahidy ny lala-mankao</vt:lpstr>
      <vt:lpstr>Fiv: faingàna, faingàna,faingàna Faingàna ry namako ô </vt:lpstr>
      <vt:lpstr>(Andao e!)  andao e! andao e! hanatona ny Tompo soa</vt:lpstr>
      <vt:lpstr>3 Ny dimy dia hendrysatria re efa niomana solika soa</vt:lpstr>
      <vt:lpstr>Tanteraka sy lavorary e!  ‘zay rehetra kasainy atao</vt:lpstr>
      <vt:lpstr>Fiv: faingàna, faingàna,faingàna Faingàna ry namako ô </vt:lpstr>
      <vt:lpstr>(Andao e!)  andao e! andao e! hanatona ny Tompo soa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 FIFOHAZANA 316</dc:title>
  <dc:creator>ZAVAMANENOAKV</dc:creator>
  <cp:lastModifiedBy>tsiory</cp:lastModifiedBy>
  <cp:revision>4</cp:revision>
  <dcterms:created xsi:type="dcterms:W3CDTF">2020-10-15T09:49:21Z</dcterms:created>
  <dcterms:modified xsi:type="dcterms:W3CDTF">2023-10-28T18:34:54Z</dcterms:modified>
</cp:coreProperties>
</file>