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9" r:id="rId3"/>
    <p:sldId id="258" r:id="rId4"/>
    <p:sldId id="260" r:id="rId5"/>
    <p:sldId id="262" r:id="rId6"/>
    <p:sldId id="261" r:id="rId7"/>
    <p:sldId id="271" r:id="rId8"/>
    <p:sldId id="272" r:id="rId9"/>
    <p:sldId id="263" r:id="rId10"/>
    <p:sldId id="264" r:id="rId11"/>
    <p:sldId id="265" r:id="rId12"/>
    <p:sldId id="266" r:id="rId13"/>
    <p:sldId id="273" r:id="rId14"/>
    <p:sldId id="274" r:id="rId15"/>
    <p:sldId id="267" r:id="rId16"/>
    <p:sldId id="268" r:id="rId17"/>
    <p:sldId id="269" r:id="rId18"/>
    <p:sldId id="270" r:id="rId19"/>
    <p:sldId id="275" r:id="rId20"/>
    <p:sldId id="276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4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96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964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290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34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81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734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05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528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603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06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661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39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69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01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44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12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97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64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4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30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08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04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542503" y="2766219"/>
            <a:ext cx="4519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latin typeface="Helvetica Inserat LT Std" panose="020B0806030702050204" pitchFamily="34" charset="0"/>
                <a:ea typeface="+mj-ea"/>
                <a:cs typeface="+mj-cs"/>
              </a:defRPr>
            </a:lvl1pPr>
          </a:lstStyle>
          <a:p>
            <a:pPr lvl="0" algn="l"/>
            <a:r>
              <a:rPr lang="fr-FR" dirty="0" err="1">
                <a:solidFill>
                  <a:prstClr val="black"/>
                </a:solidFill>
                <a:latin typeface="Bebas Neue" panose="020B0606020202050201" pitchFamily="34" charset="0"/>
              </a:rPr>
              <a:t>Tsy</a:t>
            </a:r>
            <a:r>
              <a:rPr lang="fr-FR" dirty="0">
                <a:solidFill>
                  <a:prstClr val="black"/>
                </a:solidFill>
                <a:latin typeface="Bebas Neue" panose="020B0606020202050201" pitchFamily="34" charset="0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Bebas Neue" panose="020B0606020202050201" pitchFamily="34" charset="0"/>
              </a:rPr>
              <a:t>misy</a:t>
            </a:r>
            <a:r>
              <a:rPr lang="fr-FR" dirty="0">
                <a:solidFill>
                  <a:prstClr val="black"/>
                </a:solidFill>
                <a:latin typeface="Bebas Neue" panose="020B0606020202050201" pitchFamily="34" charset="0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Bebas Neue" panose="020B0606020202050201" pitchFamily="34" charset="0"/>
              </a:rPr>
              <a:t>soa</a:t>
            </a:r>
            <a:r>
              <a:rPr lang="fr-FR" dirty="0">
                <a:solidFill>
                  <a:prstClr val="black"/>
                </a:solidFill>
                <a:latin typeface="Bebas Neue" panose="020B0606020202050201" pitchFamily="34" charset="0"/>
              </a:rPr>
              <a:t> ho </a:t>
            </a:r>
            <a:r>
              <a:rPr lang="fr-FR" dirty="0" err="1">
                <a:solidFill>
                  <a:prstClr val="black"/>
                </a:solidFill>
                <a:latin typeface="Bebas Neue" panose="020B0606020202050201" pitchFamily="34" charset="0"/>
              </a:rPr>
              <a:t>ahy</a:t>
            </a:r>
            <a:r>
              <a:rPr lang="fr-FR" dirty="0">
                <a:solidFill>
                  <a:prstClr val="black"/>
                </a:solidFill>
                <a:latin typeface="Bebas Neue" panose="020B0606020202050201" pitchFamily="34" charset="0"/>
              </a:rPr>
              <a:t> </a:t>
            </a:r>
            <a:endParaRPr kumimoji="0" lang="fr-FR" sz="8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606020202050201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939" y="1459230"/>
            <a:ext cx="3993401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0"/>
                <a:ea typeface="Times New Roman" panose="02020603050405020304" pitchFamily="18" charset="0"/>
                <a:cs typeface="+mn-cs"/>
              </a:rPr>
              <a:t>324</a:t>
            </a:r>
            <a:endParaRPr kumimoji="0" lang="fr-FR" sz="2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41610" y="4276772"/>
            <a:ext cx="31180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latin typeface="Helvetica Inserat LT Std" panose="020B080603070205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sz="5400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FIFOHAZANA</a:t>
            </a:r>
            <a:endParaRPr kumimoji="0" lang="fr-FR" sz="5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Fiv</a:t>
            </a:r>
            <a:r>
              <a:rPr lang="fr-FR" sz="8000" dirty="0" smtClean="0">
                <a:latin typeface="Helvetica Inserat LT Std" panose="020B0806030702050204" pitchFamily="34" charset="0"/>
              </a:rPr>
              <a:t> : 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miaraka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Jesosy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ihany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7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Na </a:t>
            </a: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mahantra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hoe</a:t>
            </a:r>
            <a:r>
              <a:rPr lang="fr-FR" sz="8000" dirty="0">
                <a:latin typeface="Helvetica Inserat LT Std" panose="020B0806030702050204" pitchFamily="34" charset="0"/>
              </a:rPr>
              <a:t>: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21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Fiv</a:t>
            </a:r>
            <a:r>
              <a:rPr lang="fr-FR" sz="8000" dirty="0" smtClean="0">
                <a:latin typeface="Helvetica Inserat LT Std" panose="020B0806030702050204" pitchFamily="34" charset="0"/>
              </a:rPr>
              <a:t> : 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miaraka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Jesosy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ihany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5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Na </a:t>
            </a: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mahantra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hoe</a:t>
            </a:r>
            <a:r>
              <a:rPr lang="fr-FR" sz="8000" dirty="0">
                <a:latin typeface="Helvetica Inserat LT Std" panose="020B0806030702050204" pitchFamily="34" charset="0"/>
              </a:rPr>
              <a:t>: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8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3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meloka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famoizam</a:t>
            </a:r>
            <a:r>
              <a:rPr lang="fr-FR" sz="8000" dirty="0">
                <a:latin typeface="Helvetica Inserat LT Std" panose="020B0806030702050204" pitchFamily="34" charset="0"/>
              </a:rPr>
              <a:t>-po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fahazavana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14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Jesosy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kosa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mpandova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lapan'ny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voninahitra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9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Fiv</a:t>
            </a:r>
            <a:r>
              <a:rPr lang="fr-FR" sz="8000" dirty="0" smtClean="0">
                <a:latin typeface="Helvetica Inserat LT Std" panose="020B0806030702050204" pitchFamily="34" charset="0"/>
              </a:rPr>
              <a:t> : 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miaraka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Jesosy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ihany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4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Na </a:t>
            </a: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mahantra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hoe</a:t>
            </a:r>
            <a:r>
              <a:rPr lang="fr-FR" sz="8000" dirty="0">
                <a:latin typeface="Helvetica Inserat LT Std" panose="020B0806030702050204" pitchFamily="34" charset="0"/>
              </a:rPr>
              <a:t>: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9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Fiv</a:t>
            </a:r>
            <a:r>
              <a:rPr lang="fr-FR" sz="8000" dirty="0" smtClean="0">
                <a:latin typeface="Helvetica Inserat LT Std" panose="020B0806030702050204" pitchFamily="34" charset="0"/>
              </a:rPr>
              <a:t> : 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miaraka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Jesosy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ihany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Na </a:t>
            </a: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mahantra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hoe</a:t>
            </a:r>
            <a:r>
              <a:rPr lang="fr-FR" sz="8000" dirty="0">
                <a:latin typeface="Helvetica Inserat LT Std" panose="020B0806030702050204" pitchFamily="34" charset="0"/>
              </a:rPr>
              <a:t>: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6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afa-tsy</a:t>
            </a:r>
            <a:r>
              <a:rPr lang="fr-FR" sz="8000" dirty="0">
                <a:latin typeface="Helvetica Inserat LT Std" panose="020B0806030702050204" pitchFamily="34" charset="0"/>
              </a:rPr>
              <a:t> i </a:t>
            </a:r>
            <a:r>
              <a:rPr lang="fr-FR" sz="8000" dirty="0" err="1">
                <a:latin typeface="Helvetica Inserat LT Std" panose="020B0806030702050204" pitchFamily="34" charset="0"/>
              </a:rPr>
              <a:t>Jeso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Nafoiko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haren'ny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tany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1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Manankarena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mahita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0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Fiv</a:t>
            </a:r>
            <a:r>
              <a:rPr lang="fr-FR" sz="8000" dirty="0" smtClean="0">
                <a:latin typeface="Helvetica Inserat LT Std" panose="020B0806030702050204" pitchFamily="34" charset="0"/>
              </a:rPr>
              <a:t> : 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miaraka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Jesosy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ihany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Na </a:t>
            </a: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mahantra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hoe</a:t>
            </a:r>
            <a:r>
              <a:rPr lang="fr-FR" sz="8000" dirty="0">
                <a:latin typeface="Helvetica Inserat LT Std" panose="020B0806030702050204" pitchFamily="34" charset="0"/>
              </a:rPr>
              <a:t>: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5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Fiv</a:t>
            </a:r>
            <a:r>
              <a:rPr lang="fr-FR" sz="8000" dirty="0" smtClean="0">
                <a:latin typeface="Helvetica Inserat LT Std" panose="020B0806030702050204" pitchFamily="34" charset="0"/>
              </a:rPr>
              <a:t> : 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miaraka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Jesosy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ihany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32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Na </a:t>
            </a: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mahantra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hoe</a:t>
            </a:r>
            <a:r>
              <a:rPr lang="fr-FR" sz="8000" dirty="0">
                <a:latin typeface="Helvetica Inserat LT Std" panose="020B0806030702050204" pitchFamily="34" charset="0"/>
              </a:rPr>
              <a:t>: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1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2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Fony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fisoloana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fampanekena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Ray</a:t>
            </a:r>
          </a:p>
        </p:txBody>
      </p:sp>
    </p:spTree>
    <p:extLst>
      <p:ext uri="{BB962C8B-B14F-4D97-AF65-F5344CB8AC3E}">
        <p14:creationId xmlns:p14="http://schemas.microsoft.com/office/powerpoint/2010/main" val="421195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manolo-tena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hanavotra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ràny</a:t>
            </a:r>
            <a:r>
              <a:rPr lang="fr-FR" sz="8000" dirty="0">
                <a:latin typeface="Helvetica Inserat LT Std" panose="020B0806030702050204" pitchFamily="34" charset="0"/>
              </a:rPr>
              <a:t> i </a:t>
            </a:r>
            <a:r>
              <a:rPr lang="fr-FR" sz="8000" dirty="0" err="1">
                <a:latin typeface="Helvetica Inserat LT Std" panose="020B0806030702050204" pitchFamily="34" charset="0"/>
              </a:rPr>
              <a:t>Jesosy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46585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77</Words>
  <Application>Microsoft Office PowerPoint</Application>
  <PresentationFormat>Affichage à l'écran (4:3)</PresentationFormat>
  <Paragraphs>21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Bebas Neue</vt:lpstr>
      <vt:lpstr>Calibri</vt:lpstr>
      <vt:lpstr>Calibri Light</vt:lpstr>
      <vt:lpstr>Helvetica Inserat LT Std</vt:lpstr>
      <vt:lpstr>Times New Roman</vt:lpstr>
      <vt:lpstr>2_Thème Office</vt:lpstr>
      <vt:lpstr>Thème Office</vt:lpstr>
      <vt:lpstr>Présentation PowerPoint</vt:lpstr>
      <vt:lpstr>1 Tsy misy soa ho ahy afa-tsy i Jeso Nafoiko ny haren'ny tany</vt:lpstr>
      <vt:lpstr>Manankarena aho mahita Azy Faly aho Amin'ny re aho</vt:lpstr>
      <vt:lpstr>Fiv :  Faly aho miaraka Aminy Jesosy tokana ihany</vt:lpstr>
      <vt:lpstr>Na dia mahantra aza Mbola manao hoe: Faly ao Aminy re aho</vt:lpstr>
      <vt:lpstr>Fiv :  Faly aho miaraka Aminy Jesosy tokana ihany</vt:lpstr>
      <vt:lpstr>Na dia mahantra aza Mbola manao hoe: Faly ao Aminy re aho</vt:lpstr>
      <vt:lpstr>2 Fony tsy nisy avotra fisoloana Sy ho fampanekena ny Ray</vt:lpstr>
      <vt:lpstr>Dia manolo-tena hanavotra ahy Tamin'ny ràny i Jesosy</vt:lpstr>
      <vt:lpstr>Fiv :  Faly aho miaraka Aminy Jesosy tokana ihany</vt:lpstr>
      <vt:lpstr>Na dia mahantra aza Mbola manao hoe: Faly ao Aminy re aho</vt:lpstr>
      <vt:lpstr>Fiv :  Faly aho miaraka Aminy Jesosy tokana ihany</vt:lpstr>
      <vt:lpstr>Na dia mahantra aza Mbola manao hoe: Faly ao Aminy re aho</vt:lpstr>
      <vt:lpstr>3 Raha meloka ao amin'ny famoizam-po Tsy misy fahazavana</vt:lpstr>
      <vt:lpstr>Jesosy kosa manao ahy mpandova Ny lapan'ny voninahitra</vt:lpstr>
      <vt:lpstr>Fiv :  Faly aho miaraka Aminy Jesosy tokana ihany</vt:lpstr>
      <vt:lpstr>Na dia mahantra aza Mbola manao hoe: Faly ao Aminy re aho</vt:lpstr>
      <vt:lpstr>Fiv :  Faly aho miaraka Aminy Jesosy tokana ihany</vt:lpstr>
      <vt:lpstr>Na dia mahantra aza Mbola manao hoe: Faly ao Aminy re aho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AKV</dc:creator>
  <cp:lastModifiedBy>AKV</cp:lastModifiedBy>
  <cp:revision>7</cp:revision>
  <dcterms:created xsi:type="dcterms:W3CDTF">2023-07-15T14:49:38Z</dcterms:created>
  <dcterms:modified xsi:type="dcterms:W3CDTF">2023-07-15T15:11:20Z</dcterms:modified>
</cp:coreProperties>
</file>