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7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936B-3D2C-4B15-82CE-2E50337BA16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AA0A-9284-4EC8-88C7-510A77FD6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46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936B-3D2C-4B15-82CE-2E50337BA16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AA0A-9284-4EC8-88C7-510A77FD6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70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936B-3D2C-4B15-82CE-2E50337BA16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AA0A-9284-4EC8-88C7-510A77FD6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82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936B-3D2C-4B15-82CE-2E50337BA16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AA0A-9284-4EC8-88C7-510A77FD6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21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936B-3D2C-4B15-82CE-2E50337BA16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AA0A-9284-4EC8-88C7-510A77FD6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58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936B-3D2C-4B15-82CE-2E50337BA16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AA0A-9284-4EC8-88C7-510A77FD6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7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936B-3D2C-4B15-82CE-2E50337BA16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AA0A-9284-4EC8-88C7-510A77FD6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5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936B-3D2C-4B15-82CE-2E50337BA16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AA0A-9284-4EC8-88C7-510A77FD6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70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936B-3D2C-4B15-82CE-2E50337BA16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AA0A-9284-4EC8-88C7-510A77FD6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56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936B-3D2C-4B15-82CE-2E50337BA16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AA0A-9284-4EC8-88C7-510A77FD6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67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936B-3D2C-4B15-82CE-2E50337BA16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AA0A-9284-4EC8-88C7-510A77FD6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48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936B-3D2C-4B15-82CE-2E50337BA16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4AA0A-9284-4EC8-88C7-510A77FD6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6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13800" dirty="0" smtClean="0">
                <a:latin typeface="Alégre Sans NC" panose="02060606060101040101" pitchFamily="18" charset="0"/>
              </a:rPr>
              <a:t>HIRA FIFOHAZANA</a:t>
            </a:r>
            <a:r>
              <a:rPr lang="fr-FR" sz="8000" dirty="0" smtClean="0">
                <a:latin typeface="Alégre Sans NC" panose="02060606060101040101" pitchFamily="18" charset="0"/>
              </a:rPr>
              <a:t/>
            </a:r>
            <a:br>
              <a:rPr lang="fr-FR" sz="8000" dirty="0" smtClean="0">
                <a:latin typeface="Alégre Sans NC" panose="02060606060101040101" pitchFamily="18" charset="0"/>
              </a:rPr>
            </a:br>
            <a:r>
              <a:rPr lang="fr-FR" sz="28700" dirty="0" smtClean="0">
                <a:latin typeface="Alégre Sans NC" panose="02060606060101040101" pitchFamily="18" charset="0"/>
              </a:rPr>
              <a:t>326</a:t>
            </a:r>
            <a:endParaRPr lang="fr-FR" sz="28700" dirty="0"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nahoana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Anio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Te-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hovonjena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va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anio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1-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avela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mandalo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Teny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Na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hikipiana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hazavana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manamafy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aoka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hovonjena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`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anio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>.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nahoana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Anio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Te-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hovonjena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va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anio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2-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Mety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haraina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intsony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ampitso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Hovoafitaka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hevitrao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ra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ankasitrahana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aoka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Hovonjena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`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anio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8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nahoana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Anio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Te-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hovonjena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va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anio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3-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mandà</a:t>
            </a:r>
            <a:r>
              <a:rPr lang="fr-FR" sz="8000" dirty="0" smtClean="0">
                <a:latin typeface="Helvetica Inserat LT Std" panose="020B0806030702050204" pitchFamily="34" charset="0"/>
              </a:rPr>
              <a:t> na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Zay te-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hiray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Maneke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asa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vitany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aoka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Hovonjena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`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anio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73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Alégre Sans NC</vt:lpstr>
      <vt:lpstr>Arial</vt:lpstr>
      <vt:lpstr>Calibri</vt:lpstr>
      <vt:lpstr>Calibri Light</vt:lpstr>
      <vt:lpstr>Helvetica Inserat LT Std</vt:lpstr>
      <vt:lpstr>Thème Office</vt:lpstr>
      <vt:lpstr>HIRA FIFOHAZANA 326</vt:lpstr>
      <vt:lpstr>1- Aza avela ho mandalo re ny Teny Na hikipiana koa ny hazavana</vt:lpstr>
      <vt:lpstr>Aza manamafy ny fonao fa aoka hovonjena `zao anio izao.</vt:lpstr>
      <vt:lpstr>Fa nahoana no tsy izao  Anio izao Te-hovonjena va hianao ka tsy izao anio izao</vt:lpstr>
      <vt:lpstr>2- Mety tsy haraina intsony ny ampitso Hovoafitaka ny hevitrao</vt:lpstr>
      <vt:lpstr>Zao no ra ankasitrahana ka aoka Hovonjena `zao anio izao</vt:lpstr>
      <vt:lpstr>Fa nahoana no tsy izao  Anio izao Te-hovonjena va hianao ka tsy izao anio izao</vt:lpstr>
      <vt:lpstr>3- Tsy mandà na iza n’iza re ny Tompo Zay te-hiray fanahy Aminy</vt:lpstr>
      <vt:lpstr>Maneke ny asa vitany ka aoka Hovonjena `zao anio izao</vt:lpstr>
      <vt:lpstr>Fa nahoana no tsy izao  Anio izao Te-hovonjena va hianao ka tsy izao anio izao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Aza avela ho mandalo re ny Teny Na hikipiana koa ny hazavana</dc:title>
  <dc:creator>ZAVAMANENOAKV</dc:creator>
  <cp:lastModifiedBy>ZAVAMANENOAKV</cp:lastModifiedBy>
  <cp:revision>2</cp:revision>
  <dcterms:created xsi:type="dcterms:W3CDTF">2022-10-22T11:44:18Z</dcterms:created>
  <dcterms:modified xsi:type="dcterms:W3CDTF">2022-10-22T11:53:44Z</dcterms:modified>
</cp:coreProperties>
</file>